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303" r:id="rId3"/>
    <p:sldId id="304" r:id="rId4"/>
    <p:sldId id="265" r:id="rId5"/>
    <p:sldId id="302" r:id="rId6"/>
    <p:sldId id="266" r:id="rId7"/>
    <p:sldId id="283" r:id="rId8"/>
    <p:sldId id="267" r:id="rId9"/>
    <p:sldId id="268" r:id="rId10"/>
    <p:sldId id="306" r:id="rId11"/>
    <p:sldId id="269" r:id="rId12"/>
    <p:sldId id="270" r:id="rId13"/>
    <p:sldId id="271" r:id="rId14"/>
    <p:sldId id="284" r:id="rId15"/>
    <p:sldId id="285" r:id="rId16"/>
    <p:sldId id="286" r:id="rId17"/>
    <p:sldId id="287" r:id="rId18"/>
    <p:sldId id="288" r:id="rId19"/>
    <p:sldId id="289" r:id="rId20"/>
    <p:sldId id="290" r:id="rId21"/>
    <p:sldId id="272" r:id="rId22"/>
    <p:sldId id="273" r:id="rId23"/>
    <p:sldId id="274" r:id="rId24"/>
    <p:sldId id="291" r:id="rId25"/>
    <p:sldId id="275" r:id="rId26"/>
    <p:sldId id="276" r:id="rId27"/>
    <p:sldId id="294" r:id="rId28"/>
    <p:sldId id="305" r:id="rId29"/>
    <p:sldId id="295" r:id="rId30"/>
    <p:sldId id="297" r:id="rId31"/>
    <p:sldId id="298" r:id="rId32"/>
    <p:sldId id="299" r:id="rId33"/>
    <p:sldId id="300" r:id="rId34"/>
    <p:sldId id="277" r:id="rId35"/>
    <p:sldId id="278" r:id="rId36"/>
    <p:sldId id="279" r:id="rId37"/>
    <p:sldId id="280" r:id="rId38"/>
    <p:sldId id="281" r:id="rId39"/>
    <p:sldId id="282"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4612" autoAdjust="0"/>
  </p:normalViewPr>
  <p:slideViewPr>
    <p:cSldViewPr snapToGrid="0" snapToObjects="1">
      <p:cViewPr varScale="1">
        <p:scale>
          <a:sx n="142" d="100"/>
          <a:sy n="142" d="100"/>
        </p:scale>
        <p:origin x="384" y="12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191855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196198"/>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196198"/>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0F43B5-27D8-824C-B2DE-33AB2BBE4F86}" type="datetimeFigureOut">
              <a:rPr lang="en-US" smtClean="0"/>
              <a:t>7/15/2022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3261975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0F43B5-27D8-824C-B2DE-33AB2BBE4F86}" type="datetimeFigureOut">
              <a:rPr lang="en-US" smtClean="0"/>
              <a:t>7/15/2022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4255450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891125"/>
            <a:ext cx="4713461" cy="1102519"/>
          </a:xfrm>
        </p:spPr>
        <p:txBody>
          <a:bodyPr/>
          <a:lstStyle>
            <a:lvl1pPr>
              <a:defRPr>
                <a:effectLst>
                  <a:outerShdw blurRad="50800" dist="38100" dir="2700000" algn="tl" rotWithShape="0">
                    <a:srgbClr val="000000">
                      <a:alpha val="43000"/>
                    </a:srgbClr>
                  </a:outerShdw>
                </a:effectLst>
              </a:defRPr>
            </a:lvl1pPr>
          </a:lstStyle>
          <a:p>
            <a:r>
              <a:rPr lang="en-US" dirty="0"/>
              <a:t>Sermon Title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Text Placeholder 6"/>
          <p:cNvSpPr>
            <a:spLocks noGrp="1"/>
          </p:cNvSpPr>
          <p:nvPr>
            <p:ph type="body" sz="quarter" idx="13" hasCustomPrompt="1"/>
          </p:nvPr>
        </p:nvSpPr>
        <p:spPr>
          <a:xfrm>
            <a:off x="457200" y="4111772"/>
            <a:ext cx="4713288" cy="436563"/>
          </a:xfrm>
        </p:spPr>
        <p:txBody>
          <a:bodyPr/>
          <a:lstStyle>
            <a:lvl1pPr algn="ctr">
              <a:defRPr baseline="0"/>
            </a:lvl1pPr>
          </a:lstStyle>
          <a:p>
            <a:pPr lvl="0"/>
            <a:r>
              <a:rPr lang="en-US" dirty="0"/>
              <a:t>Presenter</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4091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ble Vers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1" y="288750"/>
            <a:ext cx="4225338" cy="3394472"/>
          </a:xfrm>
        </p:spPr>
        <p:txBody>
          <a:bodyPr/>
          <a:lstStyle>
            <a:lvl1pPr>
              <a:defRPr baseline="0"/>
            </a:lvl1pPr>
          </a:lstStyle>
          <a:p>
            <a:pPr lvl="0"/>
            <a:r>
              <a:rPr lang="en-US" dirty="0"/>
              <a:t>Bible verse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Title 1"/>
          <p:cNvSpPr>
            <a:spLocks noGrp="1"/>
          </p:cNvSpPr>
          <p:nvPr>
            <p:ph type="title" hasCustomPrompt="1"/>
          </p:nvPr>
        </p:nvSpPr>
        <p:spPr>
          <a:xfrm>
            <a:off x="457200" y="4038611"/>
            <a:ext cx="4225339" cy="566615"/>
          </a:xfrm>
        </p:spPr>
        <p:txBody>
          <a:bodyPr>
            <a:noAutofit/>
          </a:bodyPr>
          <a:lstStyle>
            <a:lvl1pPr algn="l">
              <a:defRPr sz="4400" i="0" baseline="0"/>
            </a:lvl1pPr>
          </a:lstStyle>
          <a:p>
            <a:r>
              <a:rPr lang="en-US" dirty="0"/>
              <a:t>Bible Passage</a:t>
            </a:r>
          </a:p>
        </p:txBody>
      </p:sp>
    </p:spTree>
    <p:extLst>
      <p:ext uri="{BB962C8B-B14F-4D97-AF65-F5344CB8AC3E}">
        <p14:creationId xmlns:p14="http://schemas.microsoft.com/office/powerpoint/2010/main" val="285900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038611"/>
            <a:ext cx="4225339" cy="566615"/>
          </a:xfrm>
        </p:spPr>
        <p:txBody>
          <a:bodyPr>
            <a:normAutofit/>
          </a:bodyPr>
          <a:lstStyle>
            <a:lvl1pPr algn="l">
              <a:defRPr sz="2000" i="0" baseline="0"/>
            </a:lvl1pPr>
          </a:lstStyle>
          <a:p>
            <a:r>
              <a:rPr lang="en-US" dirty="0"/>
              <a:t>Citation or caption</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Content Placeholder 2"/>
          <p:cNvSpPr>
            <a:spLocks noGrp="1"/>
          </p:cNvSpPr>
          <p:nvPr>
            <p:ph idx="1" hasCustomPrompt="1"/>
          </p:nvPr>
        </p:nvSpPr>
        <p:spPr>
          <a:xfrm>
            <a:off x="457201" y="288750"/>
            <a:ext cx="4225338" cy="3394472"/>
          </a:xfrm>
        </p:spPr>
        <p:txBody>
          <a:bodyPr/>
          <a:lstStyle>
            <a:lvl1pPr>
              <a:defRPr baseline="0"/>
            </a:lvl1pPr>
          </a:lstStyle>
          <a:p>
            <a:pPr lvl="0"/>
            <a:r>
              <a:rPr lang="en-US" dirty="0"/>
              <a:t>Quote or other content</a:t>
            </a:r>
          </a:p>
        </p:txBody>
      </p:sp>
    </p:spTree>
    <p:extLst>
      <p:ext uri="{BB962C8B-B14F-4D97-AF65-F5344CB8AC3E}">
        <p14:creationId xmlns:p14="http://schemas.microsoft.com/office/powerpoint/2010/main" val="315533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with picture">
    <p:bg>
      <p:bgPr>
        <a:solidFill>
          <a:schemeClr val="bg1"/>
        </a:solidFill>
        <a:effectLst/>
      </p:bgPr>
    </p:bg>
    <p:spTree>
      <p:nvGrpSpPr>
        <p:cNvPr id="1" name=""/>
        <p:cNvGrpSpPr/>
        <p:nvPr/>
      </p:nvGrpSpPr>
      <p:grpSpPr>
        <a:xfrm>
          <a:off x="0" y="0"/>
          <a:ext cx="0" cy="0"/>
          <a:chOff x="0" y="0"/>
          <a:chExt cx="0" cy="0"/>
        </a:xfrm>
      </p:grpSpPr>
      <p:sp>
        <p:nvSpPr>
          <p:cNvPr id="8" name="Content Placeholder 2"/>
          <p:cNvSpPr>
            <a:spLocks noGrp="1"/>
          </p:cNvSpPr>
          <p:nvPr>
            <p:ph sz="half" idx="1"/>
          </p:nvPr>
        </p:nvSpPr>
        <p:spPr>
          <a:xfrm>
            <a:off x="5113157" y="0"/>
            <a:ext cx="4039684" cy="51434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p:cNvSpPr>
            <a:spLocks noGrp="1"/>
          </p:cNvSpPr>
          <p:nvPr>
            <p:ph type="pic" sz="quarter" idx="15"/>
          </p:nvPr>
        </p:nvSpPr>
        <p:spPr>
          <a:xfrm>
            <a:off x="0" y="1"/>
            <a:ext cx="9143999" cy="5143499"/>
          </a:xfrm>
          <a:blipFill rotWithShape="1">
            <a:blip r:embed="rId2" cstate="screen">
              <a:extLst>
                <a:ext uri="{28A0092B-C50C-407E-A947-70E740481C1C}">
                  <a14:useLocalDpi xmlns:a14="http://schemas.microsoft.com/office/drawing/2010/main"/>
                </a:ext>
              </a:extLst>
            </a:blip>
            <a:stretch>
              <a:fillRect/>
            </a:stretch>
          </a:blipFill>
        </p:spPr>
        <p:txBody>
          <a:bodyPr/>
          <a:lstStyle/>
          <a:p>
            <a:r>
              <a:rPr lang="en-US"/>
              <a:t>Click icon to add picture</a:t>
            </a:r>
          </a:p>
        </p:txBody>
      </p:sp>
      <p:sp>
        <p:nvSpPr>
          <p:cNvPr id="10" name="Date Placeholder 9"/>
          <p:cNvSpPr>
            <a:spLocks noGrp="1"/>
          </p:cNvSpPr>
          <p:nvPr>
            <p:ph type="dt" sz="half" idx="10"/>
          </p:nvPr>
        </p:nvSpPr>
        <p:spPr/>
        <p:txBody>
          <a:bodyPr/>
          <a:lstStyle/>
          <a:p>
            <a:fld id="{5B0F43B5-27D8-824C-B2DE-33AB2BBE4F86}" type="datetimeFigureOut">
              <a:rPr lang="en-US" smtClean="0"/>
              <a:t>7/15/2022</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7360D60D-3A96-DD4E-85F9-80978A27BCC8}" type="slidenum">
              <a:rPr lang="en-US" smtClean="0"/>
              <a:t>‹#›</a:t>
            </a:fld>
            <a:endParaRPr lang="en-US"/>
          </a:p>
        </p:txBody>
      </p:sp>
      <p:sp>
        <p:nvSpPr>
          <p:cNvPr id="15" name="Content Placeholder 2"/>
          <p:cNvSpPr>
            <a:spLocks noGrp="1"/>
          </p:cNvSpPr>
          <p:nvPr>
            <p:ph idx="14" hasCustomPrompt="1"/>
          </p:nvPr>
        </p:nvSpPr>
        <p:spPr>
          <a:xfrm>
            <a:off x="457201" y="288750"/>
            <a:ext cx="4225338" cy="3394472"/>
          </a:xfrm>
        </p:spPr>
        <p:txBody>
          <a:bodyPr/>
          <a:lstStyle>
            <a:lvl1pPr>
              <a:defRPr baseline="0"/>
            </a:lvl1pPr>
          </a:lstStyle>
          <a:p>
            <a:pPr lvl="0"/>
            <a:r>
              <a:rPr lang="en-US" dirty="0"/>
              <a:t>Bible verse</a:t>
            </a:r>
          </a:p>
        </p:txBody>
      </p:sp>
      <p:sp>
        <p:nvSpPr>
          <p:cNvPr id="13" name="Title 1"/>
          <p:cNvSpPr>
            <a:spLocks noGrp="1"/>
          </p:cNvSpPr>
          <p:nvPr>
            <p:ph type="title" hasCustomPrompt="1"/>
          </p:nvPr>
        </p:nvSpPr>
        <p:spPr>
          <a:xfrm>
            <a:off x="457200" y="4038611"/>
            <a:ext cx="4225339" cy="566615"/>
          </a:xfrm>
        </p:spPr>
        <p:txBody>
          <a:bodyPr>
            <a:noAutofit/>
          </a:bodyPr>
          <a:lstStyle>
            <a:lvl1pPr algn="l">
              <a:defRPr sz="4400" i="0" baseline="0"/>
            </a:lvl1pPr>
          </a:lstStyle>
          <a:p>
            <a:r>
              <a:rPr lang="en-US" dirty="0"/>
              <a:t>Bible Passage</a:t>
            </a:r>
          </a:p>
        </p:txBody>
      </p:sp>
    </p:spTree>
    <p:extLst>
      <p:ext uri="{BB962C8B-B14F-4D97-AF65-F5344CB8AC3E}">
        <p14:creationId xmlns:p14="http://schemas.microsoft.com/office/powerpoint/2010/main" val="3597505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picture">
    <p:bg>
      <p:bgPr>
        <a:solidFill>
          <a:schemeClr val="bg1"/>
        </a:solidFill>
        <a:effectLst/>
      </p:bgPr>
    </p:bg>
    <p:spTree>
      <p:nvGrpSpPr>
        <p:cNvPr id="1" name=""/>
        <p:cNvGrpSpPr/>
        <p:nvPr/>
      </p:nvGrpSpPr>
      <p:grpSpPr>
        <a:xfrm>
          <a:off x="0" y="0"/>
          <a:ext cx="0" cy="0"/>
          <a:chOff x="0" y="0"/>
          <a:chExt cx="0" cy="0"/>
        </a:xfrm>
      </p:grpSpPr>
      <p:sp>
        <p:nvSpPr>
          <p:cNvPr id="8" name="Content Placeholder 2"/>
          <p:cNvSpPr>
            <a:spLocks noGrp="1"/>
          </p:cNvSpPr>
          <p:nvPr>
            <p:ph sz="half" idx="1"/>
          </p:nvPr>
        </p:nvSpPr>
        <p:spPr>
          <a:xfrm>
            <a:off x="5104316" y="0"/>
            <a:ext cx="4039684" cy="51434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p:cNvSpPr>
            <a:spLocks noGrp="1"/>
          </p:cNvSpPr>
          <p:nvPr>
            <p:ph type="pic" sz="quarter" idx="14"/>
          </p:nvPr>
        </p:nvSpPr>
        <p:spPr>
          <a:xfrm>
            <a:off x="0" y="0"/>
            <a:ext cx="9144000" cy="5143500"/>
          </a:xfrm>
          <a:blipFill rotWithShape="1">
            <a:blip r:embed="rId2" cstate="screen">
              <a:extLst>
                <a:ext uri="{28A0092B-C50C-407E-A947-70E740481C1C}">
                  <a14:useLocalDpi xmlns:a14="http://schemas.microsoft.com/office/drawing/2010/main"/>
                </a:ext>
              </a:extLst>
            </a:blip>
            <a:stretch>
              <a:fillRect/>
            </a:stretch>
          </a:blipFill>
        </p:spPr>
        <p:txBody>
          <a:bodyPr/>
          <a:lstStyle/>
          <a:p>
            <a:r>
              <a:rPr lang="en-US"/>
              <a:t>Click icon to add picture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13" name="Title 1"/>
          <p:cNvSpPr>
            <a:spLocks noGrp="1"/>
          </p:cNvSpPr>
          <p:nvPr>
            <p:ph type="title" hasCustomPrompt="1"/>
          </p:nvPr>
        </p:nvSpPr>
        <p:spPr>
          <a:xfrm>
            <a:off x="457200" y="4038611"/>
            <a:ext cx="4225339" cy="566615"/>
          </a:xfrm>
        </p:spPr>
        <p:txBody>
          <a:bodyPr>
            <a:normAutofit/>
          </a:bodyPr>
          <a:lstStyle>
            <a:lvl1pPr algn="l">
              <a:defRPr sz="2000" i="0" baseline="0"/>
            </a:lvl1pPr>
          </a:lstStyle>
          <a:p>
            <a:r>
              <a:rPr lang="en-US" dirty="0"/>
              <a:t>Citation or caption</a:t>
            </a:r>
          </a:p>
        </p:txBody>
      </p:sp>
      <p:sp>
        <p:nvSpPr>
          <p:cNvPr id="14" name="Content Placeholder 2"/>
          <p:cNvSpPr>
            <a:spLocks noGrp="1"/>
          </p:cNvSpPr>
          <p:nvPr>
            <p:ph idx="13" hasCustomPrompt="1"/>
          </p:nvPr>
        </p:nvSpPr>
        <p:spPr>
          <a:xfrm>
            <a:off x="457201" y="288750"/>
            <a:ext cx="4225338" cy="3394472"/>
          </a:xfrm>
        </p:spPr>
        <p:txBody>
          <a:bodyPr/>
          <a:lstStyle>
            <a:lvl1pPr>
              <a:defRPr baseline="0"/>
            </a:lvl1pPr>
          </a:lstStyle>
          <a:p>
            <a:pPr lvl="0"/>
            <a:r>
              <a:rPr lang="en-US" dirty="0"/>
              <a:t>Quote or other content</a:t>
            </a:r>
          </a:p>
        </p:txBody>
      </p:sp>
    </p:spTree>
    <p:extLst>
      <p:ext uri="{BB962C8B-B14F-4D97-AF65-F5344CB8AC3E}">
        <p14:creationId xmlns:p14="http://schemas.microsoft.com/office/powerpoint/2010/main" val="1479865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3046484"/>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921343"/>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2013579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0F43B5-27D8-824C-B2DE-33AB2BBE4F86}" type="datetimeFigureOut">
              <a:rPr lang="en-US" smtClean="0"/>
              <a:t>7/15/2022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2025615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457200"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457200"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0F43B5-27D8-824C-B2DE-33AB2BBE4F86}" type="datetimeFigureOut">
              <a:rPr lang="en-US" smtClean="0"/>
              <a:t>7/15/2022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907927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0F43B5-27D8-824C-B2DE-33AB2BBE4F86}" type="datetimeFigureOut">
              <a:rPr lang="en-US" smtClean="0"/>
              <a:t>7/15/2022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360D60D-3A96-DD4E-85F9-80978A27BCC8}" type="slidenum">
              <a:rPr lang="en-US" smtClean="0"/>
              <a:t>‹#›</a:t>
            </a:fld>
            <a:endParaRPr lang="en-US"/>
          </a:p>
        </p:txBody>
      </p:sp>
    </p:spTree>
    <p:extLst>
      <p:ext uri="{BB962C8B-B14F-4D97-AF65-F5344CB8AC3E}">
        <p14:creationId xmlns:p14="http://schemas.microsoft.com/office/powerpoint/2010/main" val="153928197"/>
      </p:ext>
    </p:extLst>
  </p:cSld>
  <p:clrMap bg1="lt1" tx1="dk1" bg2="lt2" tx2="dk2" accent1="accent1" accent2="accent2" accent3="accent3" accent4="accent4" accent5="accent5" accent6="accent6" hlink="hlink" folHlink="folHlink"/>
  <p:sldLayoutIdLst>
    <p:sldLayoutId id="2147483663" r:id="rId1"/>
    <p:sldLayoutId id="2147483649" r:id="rId2"/>
    <p:sldLayoutId id="2147483650" r:id="rId3"/>
    <p:sldLayoutId id="2147483660" r:id="rId4"/>
    <p:sldLayoutId id="2147483661" r:id="rId5"/>
    <p:sldLayoutId id="2147483662" r:id="rId6"/>
    <p:sldLayoutId id="2147483651" r:id="rId7"/>
    <p:sldLayoutId id="2147483655" r:id="rId8"/>
    <p:sldLayoutId id="2147483657" r:id="rId9"/>
    <p:sldLayoutId id="2147483652" r:id="rId10"/>
    <p:sldLayoutId id="2147483653" r:id="rId11"/>
  </p:sldLayoutIdLst>
  <p:txStyles>
    <p:titleStyle>
      <a:lvl1pPr algn="ctr" defTabSz="457200" rtl="0" eaLnBrk="1" latinLnBrk="0" hangingPunct="1">
        <a:spcBef>
          <a:spcPct val="0"/>
        </a:spcBef>
        <a:buNone/>
        <a:defRPr sz="4400" b="1" kern="1200">
          <a:solidFill>
            <a:schemeClr val="bg1"/>
          </a:solidFill>
          <a:effectLst>
            <a:outerShdw blurRad="50800" dist="38100" dir="2700000" algn="tl" rotWithShape="0">
              <a:srgbClr val="000000">
                <a:alpha val="43000"/>
              </a:srgbClr>
            </a:outerShdw>
          </a:effectLst>
          <a:latin typeface="+mj-lt"/>
          <a:ea typeface="+mj-ea"/>
          <a:cs typeface="+mj-cs"/>
        </a:defRPr>
      </a:lvl1pPr>
    </p:titleStyle>
    <p:bodyStyle>
      <a:lvl1pPr marL="0" indent="0" algn="l" defTabSz="457200" rtl="0" eaLnBrk="1" latinLnBrk="0" hangingPunct="1">
        <a:spcBef>
          <a:spcPct val="20000"/>
        </a:spcBef>
        <a:buFont typeface="Arial"/>
        <a:buNone/>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36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E778B-EE7F-45E2-ABE5-75B04745F6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AC24D07-67CC-4A7D-B261-5BFD61E975D3}"/>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4E32E722-A9AC-4967-8B92-7DAFDF390030}"/>
              </a:ext>
            </a:extLst>
          </p:cNvPr>
          <p:cNvSpPr>
            <a:spLocks noGrp="1"/>
          </p:cNvSpPr>
          <p:nvPr>
            <p:ph sz="half" idx="2"/>
          </p:nvPr>
        </p:nvSpPr>
        <p:spPr>
          <a:xfrm>
            <a:off x="457199" y="1631156"/>
            <a:ext cx="5569831" cy="2963466"/>
          </a:xfrm>
        </p:spPr>
        <p:txBody>
          <a:bodyPr/>
          <a:lstStyle/>
          <a:p>
            <a:r>
              <a:rPr lang="en-US" sz="2800" b="1" i="1" dirty="0">
                <a:solidFill>
                  <a:srgbClr val="FFC000"/>
                </a:solidFill>
                <a:effectLst>
                  <a:outerShdw blurRad="38100" dist="38100" dir="2700000" algn="tl">
                    <a:srgbClr val="000000">
                      <a:alpha val="43137"/>
                    </a:srgbClr>
                  </a:outerShdw>
                </a:effectLst>
              </a:rPr>
              <a:t>Exodus 31:13</a:t>
            </a:r>
            <a:r>
              <a:rPr lang="en-US" sz="2800" dirty="0">
                <a:solidFill>
                  <a:srgbClr val="FFC000"/>
                </a:solidFill>
                <a:effectLst>
                  <a:outerShdw blurRad="38100" dist="38100" dir="2700000" algn="tl">
                    <a:srgbClr val="000000">
                      <a:alpha val="43137"/>
                    </a:srgbClr>
                  </a:outerShdw>
                </a:effectLst>
              </a:rPr>
              <a:t>   </a:t>
            </a:r>
            <a:r>
              <a:rPr lang="en-US" sz="2800" dirty="0">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Surely My </a:t>
            </a:r>
            <a:r>
              <a:rPr lang="en-US" sz="2800" i="1" u="sng" dirty="0">
                <a:effectLst>
                  <a:outerShdw blurRad="38100" dist="38100" dir="2700000" algn="tl">
                    <a:srgbClr val="000000">
                      <a:alpha val="43137"/>
                    </a:srgbClr>
                  </a:outerShdw>
                </a:effectLst>
              </a:rPr>
              <a:t>Sabbaths</a:t>
            </a:r>
            <a:r>
              <a:rPr lang="en-US" sz="2800" i="1" dirty="0">
                <a:effectLst>
                  <a:outerShdw blurRad="38100" dist="38100" dir="2700000" algn="tl">
                    <a:srgbClr val="000000">
                      <a:alpha val="43137"/>
                    </a:srgbClr>
                  </a:outerShdw>
                </a:effectLst>
              </a:rPr>
              <a:t> you shall keep, for it is a </a:t>
            </a:r>
            <a:r>
              <a:rPr lang="en-US" sz="2800" i="1" u="sng" dirty="0">
                <a:solidFill>
                  <a:srgbClr val="FF9900"/>
                </a:solidFill>
                <a:effectLst>
                  <a:outerShdw blurRad="38100" dist="38100" dir="2700000" algn="tl">
                    <a:srgbClr val="000000">
                      <a:alpha val="43137"/>
                    </a:srgbClr>
                  </a:outerShdw>
                </a:effectLst>
              </a:rPr>
              <a:t>sign</a:t>
            </a:r>
            <a:r>
              <a:rPr lang="en-US" sz="2800" i="1" dirty="0">
                <a:effectLst>
                  <a:outerShdw blurRad="38100" dist="38100" dir="2700000" algn="tl">
                    <a:srgbClr val="000000">
                      <a:alpha val="43137"/>
                    </a:srgbClr>
                  </a:outerShdw>
                </a:effectLst>
              </a:rPr>
              <a:t> between Me and you throughout your generations, that you may know that I am the LORD who sanctifies you.</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D67CD80D-7DDD-42B3-9A94-6F9E5ABB33C3}"/>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C89FB6D-0C91-4644-A6E6-37B64A167316}"/>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836793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88114-4EB9-471D-958C-4CA72788E4A2}"/>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5.  What does the second beast of Revelation 13 force all to receive?</a:t>
            </a:r>
            <a:br>
              <a:rPr lang="en-US" dirty="0">
                <a:effectLst/>
              </a:rPr>
            </a:br>
            <a:endParaRPr lang="en-US" dirty="0"/>
          </a:p>
        </p:txBody>
      </p:sp>
      <p:sp>
        <p:nvSpPr>
          <p:cNvPr id="3" name="Text Placeholder 2">
            <a:extLst>
              <a:ext uri="{FF2B5EF4-FFF2-40B4-BE49-F238E27FC236}">
                <a16:creationId xmlns:a16="http://schemas.microsoft.com/office/drawing/2014/main" id="{39739177-BFE3-4A60-B861-26D2E460411D}"/>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D17B71F-3594-4464-B131-2C5E562F8210}"/>
              </a:ext>
            </a:extLst>
          </p:cNvPr>
          <p:cNvSpPr>
            <a:spLocks noGrp="1"/>
          </p:cNvSpPr>
          <p:nvPr>
            <p:ph sz="half" idx="2"/>
          </p:nvPr>
        </p:nvSpPr>
        <p:spPr>
          <a:xfrm>
            <a:off x="457200" y="1631156"/>
            <a:ext cx="5296178" cy="2963466"/>
          </a:xfrm>
        </p:spPr>
        <p:txBody>
          <a:bodyPr/>
          <a:lstStyle/>
          <a:p>
            <a:r>
              <a:rPr lang="en-US" sz="2800" b="1" i="1" dirty="0">
                <a:solidFill>
                  <a:srgbClr val="FFC000"/>
                </a:solidFill>
                <a:effectLst>
                  <a:outerShdw blurRad="38100" dist="38100" dir="2700000" algn="tl">
                    <a:srgbClr val="000000">
                      <a:alpha val="43137"/>
                    </a:srgbClr>
                  </a:outerShdw>
                </a:effectLst>
              </a:rPr>
              <a:t>Revelation 13:16</a:t>
            </a:r>
            <a:r>
              <a:rPr lang="en-US" sz="2800" b="1" dirty="0">
                <a:solidFill>
                  <a:srgbClr val="FFC000"/>
                </a:solidFill>
                <a:effectLst>
                  <a:outerShdw blurRad="38100" dist="38100" dir="2700000" algn="tl">
                    <a:srgbClr val="000000">
                      <a:alpha val="43137"/>
                    </a:srgbClr>
                  </a:outerShdw>
                </a:effectLst>
              </a:rPr>
              <a:t>   </a:t>
            </a:r>
            <a:r>
              <a:rPr lang="en-US" sz="2800" i="1" dirty="0">
                <a:solidFill>
                  <a:schemeClr val="bg1"/>
                </a:solidFill>
                <a:effectLst>
                  <a:outerShdw blurRad="38100" dist="38100" dir="2700000" algn="tl">
                    <a:srgbClr val="000000">
                      <a:alpha val="43137"/>
                    </a:srgbClr>
                  </a:outerShdw>
                </a:effectLst>
              </a:rPr>
              <a:t>H</a:t>
            </a:r>
            <a:r>
              <a:rPr lang="en-US" sz="2800" i="1" dirty="0">
                <a:effectLst>
                  <a:outerShdw blurRad="38100" dist="38100" dir="2700000" algn="tl">
                    <a:srgbClr val="000000">
                      <a:alpha val="43137"/>
                    </a:srgbClr>
                  </a:outerShdw>
                </a:effectLst>
              </a:rPr>
              <a:t>e causes all, both small and great, rich and poor, free and slave, to receive a </a:t>
            </a:r>
            <a:r>
              <a:rPr lang="en-US" sz="2800" i="1" u="sng" dirty="0">
                <a:solidFill>
                  <a:srgbClr val="FF9900"/>
                </a:solidFill>
                <a:effectLst>
                  <a:outerShdw blurRad="38100" dist="38100" dir="2700000" algn="tl">
                    <a:srgbClr val="000000">
                      <a:alpha val="43137"/>
                    </a:srgbClr>
                  </a:outerShdw>
                </a:effectLst>
              </a:rPr>
              <a:t>mark</a:t>
            </a:r>
            <a:r>
              <a:rPr lang="en-US" sz="2800" i="1" dirty="0">
                <a:effectLst>
                  <a:outerShdw blurRad="38100" dist="38100" dir="2700000" algn="tl">
                    <a:srgbClr val="000000">
                      <a:alpha val="43137"/>
                    </a:srgbClr>
                  </a:outerShdw>
                </a:effectLst>
              </a:rPr>
              <a:t> on their right hand or on </a:t>
            </a:r>
            <a:r>
              <a:rPr lang="en-US" sz="2800" i="1">
                <a:effectLst>
                  <a:outerShdw blurRad="38100" dist="38100" dir="2700000" algn="tl">
                    <a:srgbClr val="000000">
                      <a:alpha val="43137"/>
                    </a:srgbClr>
                  </a:outerShdw>
                </a:effectLst>
              </a:rPr>
              <a:t>their foreheads,…</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CE8692F4-3C24-4EBA-B686-FCBC69B1477B}"/>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E077F6BD-560B-453B-A640-AA12E6BEFA65}"/>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791757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696D2-C10B-48C7-AB6F-5AE389EC7356}"/>
              </a:ext>
            </a:extLst>
          </p:cNvPr>
          <p:cNvSpPr>
            <a:spLocks noGrp="1"/>
          </p:cNvSpPr>
          <p:nvPr>
            <p:ph type="title"/>
          </p:nvPr>
        </p:nvSpPr>
        <p:spPr>
          <a:xfrm>
            <a:off x="457200" y="126815"/>
            <a:ext cx="8229600" cy="936414"/>
          </a:xfrm>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6.  What is the mark of the beast?</a:t>
            </a:r>
            <a:br>
              <a:rPr lang="en-US" dirty="0">
                <a:effectLst/>
              </a:rPr>
            </a:br>
            <a:endParaRPr lang="en-US" dirty="0"/>
          </a:p>
        </p:txBody>
      </p:sp>
      <p:sp>
        <p:nvSpPr>
          <p:cNvPr id="3" name="Text Placeholder 2">
            <a:extLst>
              <a:ext uri="{FF2B5EF4-FFF2-40B4-BE49-F238E27FC236}">
                <a16:creationId xmlns:a16="http://schemas.microsoft.com/office/drawing/2014/main" id="{8439C794-FD46-4876-887D-A31404F3659D}"/>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53587F09-5ED2-4A27-9462-3AD536011F77}"/>
              </a:ext>
            </a:extLst>
          </p:cNvPr>
          <p:cNvSpPr>
            <a:spLocks noGrp="1"/>
          </p:cNvSpPr>
          <p:nvPr>
            <p:ph sz="half" idx="2"/>
          </p:nvPr>
        </p:nvSpPr>
        <p:spPr>
          <a:xfrm>
            <a:off x="457199" y="874354"/>
            <a:ext cx="7165026" cy="4538628"/>
          </a:xfrm>
        </p:spPr>
        <p:txBody>
          <a:bodyPr>
            <a:noAutofit/>
          </a:bodyPr>
          <a:lstStyle/>
          <a:p>
            <a:r>
              <a:rPr lang="en-US" sz="2800" b="1" dirty="0">
                <a:effectLst>
                  <a:outerShdw blurRad="38100" dist="38100" dir="2700000" algn="tl">
                    <a:srgbClr val="000000">
                      <a:alpha val="43137"/>
                    </a:srgbClr>
                  </a:outerShdw>
                </a:effectLst>
              </a:rPr>
              <a:t>Notice the following section from a Catholic catechism:</a:t>
            </a:r>
            <a:endParaRPr lang="en-US" sz="2800" dirty="0">
              <a:effectLst>
                <a:outerShdw blurRad="38100" dist="38100" dir="2700000" algn="tl">
                  <a:srgbClr val="000000">
                    <a:alpha val="43137"/>
                  </a:srgbClr>
                </a:outerShdw>
              </a:effectLst>
            </a:endParaRPr>
          </a:p>
          <a:p>
            <a:r>
              <a:rPr lang="en-US" sz="2800" b="1" dirty="0">
                <a:solidFill>
                  <a:schemeClr val="bg1">
                    <a:lumMod val="75000"/>
                  </a:schemeClr>
                </a:solidFill>
                <a:effectLst>
                  <a:outerShdw blurRad="38100" dist="38100" dir="2700000" algn="tl">
                    <a:srgbClr val="000000">
                      <a:alpha val="43137"/>
                    </a:srgbClr>
                  </a:outerShdw>
                </a:effectLst>
              </a:rPr>
              <a:t>"Q.  </a:t>
            </a:r>
            <a:r>
              <a:rPr lang="en-US" sz="2800" b="1" i="1" dirty="0">
                <a:solidFill>
                  <a:schemeClr val="bg1">
                    <a:lumMod val="75000"/>
                  </a:schemeClr>
                </a:solidFill>
                <a:effectLst>
                  <a:outerShdw blurRad="38100" dist="38100" dir="2700000" algn="tl">
                    <a:srgbClr val="000000">
                      <a:alpha val="43137"/>
                    </a:srgbClr>
                  </a:outerShdw>
                </a:effectLst>
              </a:rPr>
              <a:t>Which is the Sabbath day</a:t>
            </a:r>
            <a:r>
              <a:rPr lang="en-US" sz="2800" b="1" dirty="0">
                <a:solidFill>
                  <a:schemeClr val="bg1">
                    <a:lumMod val="75000"/>
                  </a:schemeClr>
                </a:solidFill>
                <a:effectLst>
                  <a:outerShdw blurRad="38100" dist="38100" dir="2700000" algn="tl">
                    <a:srgbClr val="000000">
                      <a:alpha val="43137"/>
                    </a:srgbClr>
                  </a:outerShdw>
                </a:effectLst>
              </a:rPr>
              <a:t>?</a:t>
            </a:r>
            <a:endParaRPr lang="en-US" sz="2800" dirty="0">
              <a:solidFill>
                <a:schemeClr val="bg1">
                  <a:lumMod val="75000"/>
                </a:schemeClr>
              </a:solidFill>
              <a:effectLst>
                <a:outerShdw blurRad="38100" dist="38100" dir="2700000" algn="tl">
                  <a:srgbClr val="000000">
                    <a:alpha val="43137"/>
                  </a:srgbClr>
                </a:outerShdw>
              </a:effectLst>
            </a:endParaRPr>
          </a:p>
          <a:p>
            <a:r>
              <a:rPr lang="en-US" sz="2800" b="1" dirty="0">
                <a:solidFill>
                  <a:schemeClr val="bg1">
                    <a:lumMod val="75000"/>
                  </a:schemeClr>
                </a:solidFill>
                <a:effectLst>
                  <a:outerShdw blurRad="38100" dist="38100" dir="2700000" algn="tl">
                    <a:srgbClr val="000000">
                      <a:alpha val="43137"/>
                    </a:srgbClr>
                  </a:outerShdw>
                </a:effectLst>
              </a:rPr>
              <a:t>"A.  </a:t>
            </a:r>
            <a:r>
              <a:rPr lang="en-US" sz="2800" b="1" i="1" dirty="0">
                <a:solidFill>
                  <a:schemeClr val="bg1">
                    <a:lumMod val="75000"/>
                  </a:schemeClr>
                </a:solidFill>
                <a:effectLst>
                  <a:outerShdw blurRad="38100" dist="38100" dir="2700000" algn="tl">
                    <a:srgbClr val="000000">
                      <a:alpha val="43137"/>
                    </a:srgbClr>
                  </a:outerShdw>
                </a:effectLst>
              </a:rPr>
              <a:t>Saturday is the Sabbath day</a:t>
            </a:r>
            <a:r>
              <a:rPr lang="en-US" sz="2800" b="1" dirty="0">
                <a:solidFill>
                  <a:schemeClr val="bg1">
                    <a:lumMod val="75000"/>
                  </a:schemeClr>
                </a:solidFill>
                <a:effectLst>
                  <a:outerShdw blurRad="38100" dist="38100" dir="2700000" algn="tl">
                    <a:srgbClr val="000000">
                      <a:alpha val="43137"/>
                    </a:srgbClr>
                  </a:outerShdw>
                </a:effectLst>
              </a:rPr>
              <a:t>.</a:t>
            </a:r>
            <a:endParaRPr lang="en-US" sz="2800" dirty="0">
              <a:solidFill>
                <a:schemeClr val="bg1">
                  <a:lumMod val="75000"/>
                </a:schemeClr>
              </a:solidFill>
              <a:effectLst>
                <a:outerShdw blurRad="38100" dist="38100" dir="2700000" algn="tl">
                  <a:srgbClr val="000000">
                    <a:alpha val="43137"/>
                  </a:srgbClr>
                </a:outerShdw>
              </a:effectLst>
            </a:endParaRPr>
          </a:p>
          <a:p>
            <a:r>
              <a:rPr lang="en-US" sz="2800" b="1" dirty="0">
                <a:solidFill>
                  <a:schemeClr val="bg1">
                    <a:lumMod val="75000"/>
                  </a:schemeClr>
                </a:solidFill>
                <a:effectLst>
                  <a:outerShdw blurRad="38100" dist="38100" dir="2700000" algn="tl">
                    <a:srgbClr val="000000">
                      <a:alpha val="43137"/>
                    </a:srgbClr>
                  </a:outerShdw>
                </a:effectLst>
              </a:rPr>
              <a:t>"Q.  </a:t>
            </a:r>
            <a:r>
              <a:rPr lang="en-US" sz="2800" b="1" i="1" dirty="0">
                <a:solidFill>
                  <a:schemeClr val="bg1">
                    <a:lumMod val="75000"/>
                  </a:schemeClr>
                </a:solidFill>
                <a:effectLst>
                  <a:outerShdw blurRad="38100" dist="38100" dir="2700000" algn="tl">
                    <a:srgbClr val="000000">
                      <a:alpha val="43137"/>
                    </a:srgbClr>
                  </a:outerShdw>
                </a:effectLst>
              </a:rPr>
              <a:t>Why do we observe Sunday instead of Saturday</a:t>
            </a:r>
            <a:r>
              <a:rPr lang="en-US" sz="2800" b="1" dirty="0">
                <a:solidFill>
                  <a:schemeClr val="bg1">
                    <a:lumMod val="75000"/>
                  </a:schemeClr>
                </a:solidFill>
                <a:effectLst>
                  <a:outerShdw blurRad="38100" dist="38100" dir="2700000" algn="tl">
                    <a:srgbClr val="000000">
                      <a:alpha val="43137"/>
                    </a:srgbClr>
                  </a:outerShdw>
                </a:effectLst>
              </a:rPr>
              <a:t>?</a:t>
            </a:r>
            <a:endParaRPr lang="en-US" sz="2800" dirty="0">
              <a:solidFill>
                <a:schemeClr val="bg1">
                  <a:lumMod val="75000"/>
                </a:schemeClr>
              </a:solidFill>
              <a:effectLst>
                <a:outerShdw blurRad="38100" dist="38100" dir="2700000" algn="tl">
                  <a:srgbClr val="000000">
                    <a:alpha val="43137"/>
                  </a:srgbClr>
                </a:outerShdw>
              </a:effectLst>
            </a:endParaRPr>
          </a:p>
          <a:p>
            <a:r>
              <a:rPr lang="en-US" sz="2800" b="1" dirty="0">
                <a:solidFill>
                  <a:schemeClr val="bg1">
                    <a:lumMod val="75000"/>
                  </a:schemeClr>
                </a:solidFill>
                <a:effectLst>
                  <a:outerShdw blurRad="38100" dist="38100" dir="2700000" algn="tl">
                    <a:srgbClr val="000000">
                      <a:alpha val="43137"/>
                    </a:srgbClr>
                  </a:outerShdw>
                </a:effectLst>
              </a:rPr>
              <a:t>"A.  </a:t>
            </a:r>
            <a:r>
              <a:rPr lang="en-US" sz="2800" b="1" i="1" dirty="0">
                <a:solidFill>
                  <a:schemeClr val="bg1">
                    <a:lumMod val="75000"/>
                  </a:schemeClr>
                </a:solidFill>
                <a:effectLst>
                  <a:outerShdw blurRad="38100" dist="38100" dir="2700000" algn="tl">
                    <a:srgbClr val="000000">
                      <a:alpha val="43137"/>
                    </a:srgbClr>
                  </a:outerShdw>
                </a:effectLst>
              </a:rPr>
              <a:t>We observe Sunday instead of Saturday because the Catholic Church transferred the solemnity from Saturday to Sunday</a:t>
            </a:r>
            <a:r>
              <a:rPr lang="en-US" sz="2800" b="1" dirty="0">
                <a:solidFill>
                  <a:schemeClr val="bg1">
                    <a:lumMod val="75000"/>
                  </a:schemeClr>
                </a:solidFill>
                <a:effectLst>
                  <a:outerShdw blurRad="38100" dist="38100" dir="2700000" algn="tl">
                    <a:srgbClr val="000000">
                      <a:alpha val="43137"/>
                    </a:srgbClr>
                  </a:outerShdw>
                </a:effectLst>
              </a:rPr>
              <a:t>." </a:t>
            </a:r>
            <a:endParaRPr lang="en-US" sz="2800" dirty="0">
              <a:solidFill>
                <a:schemeClr val="bg1">
                  <a:lumMod val="75000"/>
                </a:schemeClr>
              </a:solidFill>
              <a:effectLst>
                <a:outerShdw blurRad="38100" dist="38100" dir="2700000" algn="tl">
                  <a:srgbClr val="000000">
                    <a:alpha val="43137"/>
                  </a:srgbClr>
                </a:outerShdw>
              </a:effectLst>
            </a:endParaRPr>
          </a:p>
        </p:txBody>
      </p:sp>
      <p:sp>
        <p:nvSpPr>
          <p:cNvPr id="5" name="Text Placeholder 4">
            <a:extLst>
              <a:ext uri="{FF2B5EF4-FFF2-40B4-BE49-F238E27FC236}">
                <a16:creationId xmlns:a16="http://schemas.microsoft.com/office/drawing/2014/main" id="{1966B201-F714-4088-80F9-DBBF59268529}"/>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36453F8B-6F47-4D52-BC90-CE002FAD4921}"/>
              </a:ext>
            </a:extLst>
          </p:cNvPr>
          <p:cNvSpPr>
            <a:spLocks noGrp="1"/>
          </p:cNvSpPr>
          <p:nvPr>
            <p:ph sz="quarter" idx="4"/>
          </p:nvPr>
        </p:nvSpPr>
        <p:spPr/>
        <p:txBody>
          <a:bodyPr>
            <a:normAutofit/>
          </a:bodyPr>
          <a:lstStyle/>
          <a:p>
            <a:endParaRPr lang="en-US" dirty="0"/>
          </a:p>
        </p:txBody>
      </p:sp>
    </p:spTree>
    <p:extLst>
      <p:ext uri="{BB962C8B-B14F-4D97-AF65-F5344CB8AC3E}">
        <p14:creationId xmlns:p14="http://schemas.microsoft.com/office/powerpoint/2010/main" val="2737744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4CBF1-76E5-4509-A969-55E113BA407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36E8945-F615-4F34-A25E-1659342CC040}"/>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3B61B0E5-94B5-428A-9931-C9729D7C2B60}"/>
              </a:ext>
            </a:extLst>
          </p:cNvPr>
          <p:cNvSpPr>
            <a:spLocks noGrp="1"/>
          </p:cNvSpPr>
          <p:nvPr>
            <p:ph sz="half" idx="2"/>
          </p:nvPr>
        </p:nvSpPr>
        <p:spPr>
          <a:xfrm>
            <a:off x="200235" y="73959"/>
            <a:ext cx="6974802" cy="4520664"/>
          </a:xfrm>
        </p:spPr>
        <p:txBody>
          <a:bodyPr>
            <a:noAutofit/>
          </a:bodyPr>
          <a:lstStyle/>
          <a:p>
            <a:r>
              <a:rPr lang="en-US" sz="2800" b="1" dirty="0">
                <a:solidFill>
                  <a:schemeClr val="bg1">
                    <a:lumMod val="75000"/>
                  </a:schemeClr>
                </a:solidFill>
                <a:effectLst>
                  <a:outerShdw blurRad="38100" dist="38100" dir="2700000" algn="tl">
                    <a:srgbClr val="000000">
                      <a:alpha val="43137"/>
                    </a:srgbClr>
                  </a:outerShdw>
                </a:effectLst>
              </a:rPr>
              <a:t>"Q.  </a:t>
            </a:r>
            <a:r>
              <a:rPr lang="en-US" sz="2800" b="1" i="1" dirty="0">
                <a:solidFill>
                  <a:schemeClr val="bg1">
                    <a:lumMod val="75000"/>
                  </a:schemeClr>
                </a:solidFill>
                <a:effectLst>
                  <a:outerShdw blurRad="38100" dist="38100" dir="2700000" algn="tl">
                    <a:srgbClr val="000000">
                      <a:alpha val="43137"/>
                    </a:srgbClr>
                  </a:outerShdw>
                </a:effectLst>
              </a:rPr>
              <a:t>Have you any other way of proving that the Church has power to institute any other way of proving that the festivals of precept</a:t>
            </a:r>
            <a:r>
              <a:rPr lang="en-US" sz="2800" b="1" dirty="0">
                <a:solidFill>
                  <a:schemeClr val="bg1">
                    <a:lumMod val="75000"/>
                  </a:schemeClr>
                </a:solidFill>
                <a:effectLst>
                  <a:outerShdw blurRad="38100" dist="38100" dir="2700000" algn="tl">
                    <a:srgbClr val="000000">
                      <a:alpha val="43137"/>
                    </a:srgbClr>
                  </a:outerShdw>
                </a:effectLst>
              </a:rPr>
              <a:t>?</a:t>
            </a:r>
            <a:endParaRPr lang="en-US" sz="2800" dirty="0">
              <a:solidFill>
                <a:schemeClr val="bg1">
                  <a:lumMod val="75000"/>
                </a:schemeClr>
              </a:solidFill>
              <a:effectLst>
                <a:outerShdw blurRad="38100" dist="38100" dir="2700000" algn="tl">
                  <a:srgbClr val="000000">
                    <a:alpha val="43137"/>
                  </a:srgbClr>
                </a:outerShdw>
              </a:effectLst>
            </a:endParaRPr>
          </a:p>
          <a:p>
            <a:endParaRPr lang="en-US" sz="2800" b="1" dirty="0">
              <a:solidFill>
                <a:schemeClr val="bg1">
                  <a:lumMod val="75000"/>
                </a:schemeClr>
              </a:solidFill>
              <a:effectLst>
                <a:outerShdw blurRad="38100" dist="38100" dir="2700000" algn="tl">
                  <a:srgbClr val="000000">
                    <a:alpha val="43137"/>
                  </a:srgbClr>
                </a:outerShdw>
              </a:effectLst>
            </a:endParaRPr>
          </a:p>
          <a:p>
            <a:r>
              <a:rPr lang="en-US" sz="2800" b="1" dirty="0">
                <a:solidFill>
                  <a:schemeClr val="bg1">
                    <a:lumMod val="75000"/>
                  </a:schemeClr>
                </a:solidFill>
                <a:effectLst>
                  <a:outerShdw blurRad="38100" dist="38100" dir="2700000" algn="tl">
                    <a:srgbClr val="000000">
                      <a:alpha val="43137"/>
                    </a:srgbClr>
                  </a:outerShdw>
                </a:effectLst>
              </a:rPr>
              <a:t>"A.  </a:t>
            </a:r>
            <a:r>
              <a:rPr lang="en-US" sz="2800" b="1" i="1" dirty="0">
                <a:solidFill>
                  <a:schemeClr val="bg1">
                    <a:lumMod val="75000"/>
                  </a:schemeClr>
                </a:solidFill>
                <a:effectLst>
                  <a:outerShdw blurRad="38100" dist="38100" dir="2700000" algn="tl">
                    <a:srgbClr val="000000">
                      <a:alpha val="43137"/>
                    </a:srgbClr>
                  </a:outerShdw>
                </a:effectLst>
              </a:rPr>
              <a:t>“Had she not such power, she could not have done that  in which all modern religionists agree with her--she could not have substituted the observance of Sunday the first day of the week, for the observance of Saturday the seventh day, a change for which there is no Scriptural authority.” </a:t>
            </a:r>
            <a:endParaRPr lang="en-US" sz="2800" dirty="0">
              <a:solidFill>
                <a:schemeClr val="bg1">
                  <a:lumMod val="75000"/>
                </a:schemeClr>
              </a:solidFill>
              <a:effectLst>
                <a:outerShdw blurRad="38100" dist="38100" dir="2700000" algn="tl">
                  <a:srgbClr val="000000">
                    <a:alpha val="43137"/>
                  </a:srgbClr>
                </a:outerShdw>
              </a:effectLst>
            </a:endParaRPr>
          </a:p>
        </p:txBody>
      </p:sp>
      <p:sp>
        <p:nvSpPr>
          <p:cNvPr id="5" name="Text Placeholder 4">
            <a:extLst>
              <a:ext uri="{FF2B5EF4-FFF2-40B4-BE49-F238E27FC236}">
                <a16:creationId xmlns:a16="http://schemas.microsoft.com/office/drawing/2014/main" id="{82830B49-1750-4430-9AAB-750C582F6464}"/>
              </a:ext>
            </a:extLst>
          </p:cNvPr>
          <p:cNvSpPr>
            <a:spLocks noGrp="1"/>
          </p:cNvSpPr>
          <p:nvPr>
            <p:ph type="body" sz="quarter" idx="3"/>
          </p:nvPr>
        </p:nvSpPr>
        <p:spPr/>
        <p:txBody>
          <a:bodyPr/>
          <a:lstStyle/>
          <a:p>
            <a:endParaRPr lang="en-US" dirty="0"/>
          </a:p>
          <a:p>
            <a:endParaRPr lang="en-US" dirty="0"/>
          </a:p>
        </p:txBody>
      </p:sp>
      <p:sp>
        <p:nvSpPr>
          <p:cNvPr id="6" name="Content Placeholder 5">
            <a:extLst>
              <a:ext uri="{FF2B5EF4-FFF2-40B4-BE49-F238E27FC236}">
                <a16:creationId xmlns:a16="http://schemas.microsoft.com/office/drawing/2014/main" id="{23A2CA9B-4F1C-43D7-ADCB-7525F4F19A74}"/>
              </a:ext>
            </a:extLst>
          </p:cNvPr>
          <p:cNvSpPr>
            <a:spLocks noGrp="1"/>
          </p:cNvSpPr>
          <p:nvPr>
            <p:ph sz="quarter" idx="4"/>
          </p:nvPr>
        </p:nvSpPr>
        <p:spPr>
          <a:xfrm>
            <a:off x="8323042" y="1631156"/>
            <a:ext cx="363759" cy="2963466"/>
          </a:xfrm>
        </p:spPr>
        <p:txBody>
          <a:bodyPr>
            <a:normAutofit/>
          </a:bodyPr>
          <a:lstStyle/>
          <a:p>
            <a:endParaRPr lang="en-US" dirty="0"/>
          </a:p>
        </p:txBody>
      </p:sp>
    </p:spTree>
    <p:extLst>
      <p:ext uri="{BB962C8B-B14F-4D97-AF65-F5344CB8AC3E}">
        <p14:creationId xmlns:p14="http://schemas.microsoft.com/office/powerpoint/2010/main" val="910141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269CB-562F-4D44-8729-48CCD328DB6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AC2A0C4-5D59-47B1-BF10-49D0F7F8392F}"/>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FE3A934A-1A3D-40B9-AE7A-5584C49AB0C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3C92B50E-7DB5-4747-BA37-10087CA1DCD3}"/>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D4FEC975-972F-4FAA-928F-C0469F0F8A58}"/>
              </a:ext>
            </a:extLst>
          </p:cNvPr>
          <p:cNvSpPr>
            <a:spLocks noGrp="1"/>
          </p:cNvSpPr>
          <p:nvPr>
            <p:ph sz="quarter" idx="4"/>
          </p:nvPr>
        </p:nvSpPr>
        <p:spPr/>
        <p:txBody>
          <a:bodyPr/>
          <a:lstStyle/>
          <a:p>
            <a:endParaRPr lang="en-US"/>
          </a:p>
        </p:txBody>
      </p:sp>
      <p:pic>
        <p:nvPicPr>
          <p:cNvPr id="7" name="Picture 2" descr="Slide164">
            <a:extLst>
              <a:ext uri="{FF2B5EF4-FFF2-40B4-BE49-F238E27FC236}">
                <a16:creationId xmlns:a16="http://schemas.microsoft.com/office/drawing/2014/main" id="{2ADB3FCE-6ED6-429D-9FE9-E95B20BCECDA}"/>
              </a:ext>
            </a:extLst>
          </p:cNvPr>
          <p:cNvPicPr>
            <a:picLocks noChangeAspect="1" noChangeArrowheads="1"/>
          </p:cNvPicPr>
          <p:nvPr/>
        </p:nvPicPr>
        <p:blipFill>
          <a:blip r:embed="rId2"/>
          <a:srcRect/>
          <a:stretch>
            <a:fillRect/>
          </a:stretch>
        </p:blipFill>
        <p:spPr bwMode="auto">
          <a:xfrm>
            <a:off x="3175" y="0"/>
            <a:ext cx="9140825" cy="5143500"/>
          </a:xfrm>
          <a:prstGeom prst="rect">
            <a:avLst/>
          </a:prstGeom>
          <a:noFill/>
          <a:ln w="9525">
            <a:noFill/>
            <a:miter lim="800000"/>
            <a:headEnd/>
            <a:tailEnd/>
          </a:ln>
        </p:spPr>
      </p:pic>
    </p:spTree>
    <p:extLst>
      <p:ext uri="{BB962C8B-B14F-4D97-AF65-F5344CB8AC3E}">
        <p14:creationId xmlns:p14="http://schemas.microsoft.com/office/powerpoint/2010/main" val="3700446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2D71D-AD1A-4F87-8580-84956A4992F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C7B0535-E49E-47D9-B41C-CB108EBD798A}"/>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7EB8BCD-6C1F-4F27-8971-0ECAD620A178}"/>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79DE006E-BE2A-4865-8A4B-AE71622C9D6A}"/>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719149B8-F895-4250-AF9B-A81314CE8B06}"/>
              </a:ext>
            </a:extLst>
          </p:cNvPr>
          <p:cNvSpPr>
            <a:spLocks noGrp="1"/>
          </p:cNvSpPr>
          <p:nvPr>
            <p:ph sz="quarter" idx="4"/>
          </p:nvPr>
        </p:nvSpPr>
        <p:spPr/>
        <p:txBody>
          <a:bodyPr/>
          <a:lstStyle/>
          <a:p>
            <a:endParaRPr lang="en-US"/>
          </a:p>
        </p:txBody>
      </p:sp>
      <p:pic>
        <p:nvPicPr>
          <p:cNvPr id="7" name="Picture 2" descr="15 Slide166">
            <a:extLst>
              <a:ext uri="{FF2B5EF4-FFF2-40B4-BE49-F238E27FC236}">
                <a16:creationId xmlns:a16="http://schemas.microsoft.com/office/drawing/2014/main" id="{64A4897B-5E10-4085-9FAA-1BC6FC06196F}"/>
              </a:ext>
            </a:extLst>
          </p:cNvPr>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Tree>
    <p:extLst>
      <p:ext uri="{BB962C8B-B14F-4D97-AF65-F5344CB8AC3E}">
        <p14:creationId xmlns:p14="http://schemas.microsoft.com/office/powerpoint/2010/main" val="41659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EBBF9-EAE8-447D-ACE1-62FF03E1406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0635B91-FEDE-4481-B686-451AA764B3BC}"/>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1FEF70A-DF3F-43EC-A93C-0D2760E41AEC}"/>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5776C797-3E50-498B-BCAB-E6641CE7A00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7779606-8B22-4294-97EF-287C1123651B}"/>
              </a:ext>
            </a:extLst>
          </p:cNvPr>
          <p:cNvSpPr>
            <a:spLocks noGrp="1"/>
          </p:cNvSpPr>
          <p:nvPr>
            <p:ph sz="quarter" idx="4"/>
          </p:nvPr>
        </p:nvSpPr>
        <p:spPr/>
        <p:txBody>
          <a:bodyPr/>
          <a:lstStyle/>
          <a:p>
            <a:endParaRPr lang="en-US"/>
          </a:p>
        </p:txBody>
      </p:sp>
      <p:pic>
        <p:nvPicPr>
          <p:cNvPr id="7" name="Picture 2" descr="Slide161">
            <a:extLst>
              <a:ext uri="{FF2B5EF4-FFF2-40B4-BE49-F238E27FC236}">
                <a16:creationId xmlns:a16="http://schemas.microsoft.com/office/drawing/2014/main" id="{B40DE407-15EE-4631-A7EB-C9C307690A78}"/>
              </a:ext>
            </a:extLst>
          </p:cNvPr>
          <p:cNvPicPr>
            <a:picLocks noChangeAspect="1" noChangeArrowheads="1"/>
          </p:cNvPicPr>
          <p:nvPr/>
        </p:nvPicPr>
        <p:blipFill>
          <a:blip r:embed="rId2"/>
          <a:srcRect/>
          <a:stretch>
            <a:fillRect/>
          </a:stretch>
        </p:blipFill>
        <p:spPr bwMode="auto">
          <a:xfrm>
            <a:off x="0" y="0"/>
            <a:ext cx="9140825" cy="5143500"/>
          </a:xfrm>
          <a:prstGeom prst="rect">
            <a:avLst/>
          </a:prstGeom>
          <a:noFill/>
          <a:ln w="9525">
            <a:noFill/>
            <a:miter lim="800000"/>
            <a:headEnd/>
            <a:tailEnd/>
          </a:ln>
        </p:spPr>
      </p:pic>
    </p:spTree>
    <p:extLst>
      <p:ext uri="{BB962C8B-B14F-4D97-AF65-F5344CB8AC3E}">
        <p14:creationId xmlns:p14="http://schemas.microsoft.com/office/powerpoint/2010/main" val="1093329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2B3A2-4F07-4B8B-9538-7ADDB95FC0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20C2D64-7084-444F-AFDB-A5561741724F}"/>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C702FAE-2103-4500-ADCE-DB80E1136762}"/>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4C4A924D-931D-4D75-9A80-8327821181C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88FF1A5C-430F-4434-ACDC-35184DACFDE4}"/>
              </a:ext>
            </a:extLst>
          </p:cNvPr>
          <p:cNvSpPr>
            <a:spLocks noGrp="1"/>
          </p:cNvSpPr>
          <p:nvPr>
            <p:ph sz="quarter" idx="4"/>
          </p:nvPr>
        </p:nvSpPr>
        <p:spPr/>
        <p:txBody>
          <a:bodyPr/>
          <a:lstStyle/>
          <a:p>
            <a:endParaRPr lang="en-US"/>
          </a:p>
        </p:txBody>
      </p:sp>
      <p:pic>
        <p:nvPicPr>
          <p:cNvPr id="7" name="Picture 2" descr="Slide162">
            <a:extLst>
              <a:ext uri="{FF2B5EF4-FFF2-40B4-BE49-F238E27FC236}">
                <a16:creationId xmlns:a16="http://schemas.microsoft.com/office/drawing/2014/main" id="{4DA16D36-2019-44E3-A649-CD8CEA6675A9}"/>
              </a:ext>
            </a:extLst>
          </p:cNvPr>
          <p:cNvPicPr>
            <a:picLocks noChangeAspect="1" noChangeArrowheads="1"/>
          </p:cNvPicPr>
          <p:nvPr/>
        </p:nvPicPr>
        <p:blipFill>
          <a:blip r:embed="rId2"/>
          <a:srcRect/>
          <a:stretch>
            <a:fillRect/>
          </a:stretch>
        </p:blipFill>
        <p:spPr bwMode="auto">
          <a:xfrm>
            <a:off x="3175" y="-135157"/>
            <a:ext cx="9140825" cy="5278657"/>
          </a:xfrm>
          <a:prstGeom prst="rect">
            <a:avLst/>
          </a:prstGeom>
          <a:noFill/>
          <a:ln w="9525">
            <a:noFill/>
            <a:miter lim="800000"/>
            <a:headEnd/>
            <a:tailEnd/>
          </a:ln>
        </p:spPr>
      </p:pic>
    </p:spTree>
    <p:extLst>
      <p:ext uri="{BB962C8B-B14F-4D97-AF65-F5344CB8AC3E}">
        <p14:creationId xmlns:p14="http://schemas.microsoft.com/office/powerpoint/2010/main" val="3867640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5E8B-E586-4A0F-9F94-4D9954A6573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8B46D84-CC93-46AD-8F7F-F34C34A007D3}"/>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D086E374-C95F-44FC-BB43-AA142C78A43A}"/>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2EC1D751-A9BA-4F37-935B-197ECF050B48}"/>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7641D110-2C39-42DD-855C-519F17DDD7FA}"/>
              </a:ext>
            </a:extLst>
          </p:cNvPr>
          <p:cNvSpPr>
            <a:spLocks noGrp="1"/>
          </p:cNvSpPr>
          <p:nvPr>
            <p:ph sz="quarter" idx="4"/>
          </p:nvPr>
        </p:nvSpPr>
        <p:spPr/>
        <p:txBody>
          <a:bodyPr/>
          <a:lstStyle/>
          <a:p>
            <a:endParaRPr lang="en-US"/>
          </a:p>
        </p:txBody>
      </p:sp>
      <p:pic>
        <p:nvPicPr>
          <p:cNvPr id="7" name="Picture 2" descr="Slide167">
            <a:extLst>
              <a:ext uri="{FF2B5EF4-FFF2-40B4-BE49-F238E27FC236}">
                <a16:creationId xmlns:a16="http://schemas.microsoft.com/office/drawing/2014/main" id="{2DAD80FA-87EB-405C-8876-369475214282}"/>
              </a:ext>
            </a:extLst>
          </p:cNvPr>
          <p:cNvPicPr>
            <a:picLocks noChangeAspect="1" noChangeArrowheads="1"/>
          </p:cNvPicPr>
          <p:nvPr/>
        </p:nvPicPr>
        <p:blipFill>
          <a:blip r:embed="rId2"/>
          <a:srcRect/>
          <a:stretch>
            <a:fillRect/>
          </a:stretch>
        </p:blipFill>
        <p:spPr bwMode="auto">
          <a:xfrm>
            <a:off x="0" y="0"/>
            <a:ext cx="9140825" cy="5422993"/>
          </a:xfrm>
          <a:prstGeom prst="rect">
            <a:avLst/>
          </a:prstGeom>
          <a:noFill/>
          <a:ln w="9525">
            <a:noFill/>
            <a:miter lim="800000"/>
            <a:headEnd/>
            <a:tailEnd/>
          </a:ln>
        </p:spPr>
      </p:pic>
    </p:spTree>
    <p:extLst>
      <p:ext uri="{BB962C8B-B14F-4D97-AF65-F5344CB8AC3E}">
        <p14:creationId xmlns:p14="http://schemas.microsoft.com/office/powerpoint/2010/main" val="3604238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05A91-9421-4BA2-8A55-6FAF57F6F06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1803FC9-058C-4138-905D-3B0DEEE69E09}"/>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A762935-70F3-425A-BBD2-B7B8B073F396}"/>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7C238348-F495-4D22-8DD3-3281D4B19EA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82EEFD23-D7E7-48A8-B6FF-A2ACFAFE592F}"/>
              </a:ext>
            </a:extLst>
          </p:cNvPr>
          <p:cNvSpPr>
            <a:spLocks noGrp="1"/>
          </p:cNvSpPr>
          <p:nvPr>
            <p:ph sz="quarter" idx="4"/>
          </p:nvPr>
        </p:nvSpPr>
        <p:spPr/>
        <p:txBody>
          <a:bodyPr/>
          <a:lstStyle/>
          <a:p>
            <a:endParaRPr lang="en-US"/>
          </a:p>
        </p:txBody>
      </p:sp>
      <p:pic>
        <p:nvPicPr>
          <p:cNvPr id="7" name="Picture 2" descr="Slide168">
            <a:extLst>
              <a:ext uri="{FF2B5EF4-FFF2-40B4-BE49-F238E27FC236}">
                <a16:creationId xmlns:a16="http://schemas.microsoft.com/office/drawing/2014/main" id="{B81E9ED3-9F88-4661-8D48-2F5FAB2CE4E8}"/>
              </a:ext>
            </a:extLst>
          </p:cNvPr>
          <p:cNvPicPr>
            <a:picLocks noChangeAspect="1" noChangeArrowheads="1"/>
          </p:cNvPicPr>
          <p:nvPr/>
        </p:nvPicPr>
        <p:blipFill>
          <a:blip r:embed="rId2"/>
          <a:srcRect/>
          <a:stretch>
            <a:fillRect/>
          </a:stretch>
        </p:blipFill>
        <p:spPr bwMode="auto">
          <a:xfrm>
            <a:off x="3175" y="0"/>
            <a:ext cx="9140825" cy="5143500"/>
          </a:xfrm>
          <a:prstGeom prst="rect">
            <a:avLst/>
          </a:prstGeom>
          <a:noFill/>
          <a:ln w="9525">
            <a:noFill/>
            <a:miter lim="800000"/>
            <a:headEnd/>
            <a:tailEnd/>
          </a:ln>
        </p:spPr>
      </p:pic>
    </p:spTree>
    <p:extLst>
      <p:ext uri="{BB962C8B-B14F-4D97-AF65-F5344CB8AC3E}">
        <p14:creationId xmlns:p14="http://schemas.microsoft.com/office/powerpoint/2010/main" val="1630587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23ECC-26A2-466B-90E3-F9AEF9046E34}"/>
              </a:ext>
            </a:extLst>
          </p:cNvPr>
          <p:cNvSpPr>
            <a:spLocks noGrp="1"/>
          </p:cNvSpPr>
          <p:nvPr>
            <p:ph type="title"/>
          </p:nvPr>
        </p:nvSpPr>
        <p:spPr/>
        <p:txBody>
          <a:bodyPr/>
          <a:lstStyle/>
          <a:p>
            <a:endParaRPr lang="en-US"/>
          </a:p>
        </p:txBody>
      </p:sp>
      <p:sp>
        <p:nvSpPr>
          <p:cNvPr id="3" name="Picture Placeholder 2">
            <a:extLst>
              <a:ext uri="{FF2B5EF4-FFF2-40B4-BE49-F238E27FC236}">
                <a16:creationId xmlns:a16="http://schemas.microsoft.com/office/drawing/2014/main" id="{3549799F-9E3D-49B5-8FAB-4EB820CC592A}"/>
              </a:ext>
            </a:extLst>
          </p:cNvPr>
          <p:cNvSpPr>
            <a:spLocks noGrp="1"/>
          </p:cNvSpPr>
          <p:nvPr>
            <p:ph type="pic" idx="1"/>
          </p:nvPr>
        </p:nvSpPr>
        <p:spPr/>
      </p:sp>
      <p:sp>
        <p:nvSpPr>
          <p:cNvPr id="4" name="Text Placeholder 3">
            <a:extLst>
              <a:ext uri="{FF2B5EF4-FFF2-40B4-BE49-F238E27FC236}">
                <a16:creationId xmlns:a16="http://schemas.microsoft.com/office/drawing/2014/main" id="{EAC67597-4663-4BDD-824A-48B4550D5E76}"/>
              </a:ext>
            </a:extLst>
          </p:cNvPr>
          <p:cNvSpPr>
            <a:spLocks noGrp="1"/>
          </p:cNvSpPr>
          <p:nvPr>
            <p:ph type="body" sz="half" idx="2"/>
          </p:nvPr>
        </p:nvSpPr>
        <p:spPr/>
        <p:txBody>
          <a:bodyPr/>
          <a:lstStyle/>
          <a:p>
            <a:endParaRPr lang="en-US"/>
          </a:p>
        </p:txBody>
      </p:sp>
      <p:pic>
        <p:nvPicPr>
          <p:cNvPr id="6" name="Picture 5" descr="Related image">
            <a:extLst>
              <a:ext uri="{FF2B5EF4-FFF2-40B4-BE49-F238E27FC236}">
                <a16:creationId xmlns:a16="http://schemas.microsoft.com/office/drawing/2014/main" id="{91168475-5458-4719-8536-FC8148D2CD4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ln>
            <a:noFill/>
          </a:ln>
        </p:spPr>
      </p:pic>
    </p:spTree>
    <p:extLst>
      <p:ext uri="{BB962C8B-B14F-4D97-AF65-F5344CB8AC3E}">
        <p14:creationId xmlns:p14="http://schemas.microsoft.com/office/powerpoint/2010/main" val="2522610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26CD0-1394-4426-AF5C-34127A627DC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0708026-FA57-4424-BC72-C8FBD00DBC51}"/>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ABC2ABCE-2295-452F-8EC6-010C0E32BC2D}"/>
              </a:ext>
            </a:extLst>
          </p:cNvPr>
          <p:cNvSpPr>
            <a:spLocks noGrp="1"/>
          </p:cNvSpPr>
          <p:nvPr>
            <p:ph sz="half" idx="2"/>
          </p:nvPr>
        </p:nvSpPr>
        <p:spPr/>
        <p:txBody>
          <a:bodyPr/>
          <a:lstStyle/>
          <a:p>
            <a:endParaRPr lang="en-US" dirty="0"/>
          </a:p>
        </p:txBody>
      </p:sp>
      <p:sp>
        <p:nvSpPr>
          <p:cNvPr id="5" name="Text Placeholder 4">
            <a:extLst>
              <a:ext uri="{FF2B5EF4-FFF2-40B4-BE49-F238E27FC236}">
                <a16:creationId xmlns:a16="http://schemas.microsoft.com/office/drawing/2014/main" id="{A8AF6337-CE9D-4DA8-A3C7-946E3F93B0AB}"/>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0515770-10AA-48DD-8C75-99358AD9DE97}"/>
              </a:ext>
            </a:extLst>
          </p:cNvPr>
          <p:cNvSpPr>
            <a:spLocks noGrp="1"/>
          </p:cNvSpPr>
          <p:nvPr>
            <p:ph sz="quarter" idx="4"/>
          </p:nvPr>
        </p:nvSpPr>
        <p:spPr/>
        <p:txBody>
          <a:bodyPr/>
          <a:lstStyle/>
          <a:p>
            <a:endParaRPr lang="en-US"/>
          </a:p>
        </p:txBody>
      </p:sp>
      <p:pic>
        <p:nvPicPr>
          <p:cNvPr id="7" name="Picture 2" descr="Slide172">
            <a:extLst>
              <a:ext uri="{FF2B5EF4-FFF2-40B4-BE49-F238E27FC236}">
                <a16:creationId xmlns:a16="http://schemas.microsoft.com/office/drawing/2014/main" id="{F530EE8B-8AA3-4854-9A9D-9DF0B5D32CE7}"/>
              </a:ext>
            </a:extLst>
          </p:cNvPr>
          <p:cNvPicPr>
            <a:picLocks noChangeAspect="1" noChangeArrowheads="1"/>
          </p:cNvPicPr>
          <p:nvPr/>
        </p:nvPicPr>
        <p:blipFill>
          <a:blip r:embed="rId2"/>
          <a:srcRect/>
          <a:stretch>
            <a:fillRect/>
          </a:stretch>
        </p:blipFill>
        <p:spPr bwMode="auto">
          <a:xfrm>
            <a:off x="3175" y="-95"/>
            <a:ext cx="9140825" cy="5143595"/>
          </a:xfrm>
          <a:prstGeom prst="rect">
            <a:avLst/>
          </a:prstGeom>
          <a:noFill/>
          <a:ln w="9525">
            <a:noFill/>
            <a:miter lim="800000"/>
            <a:headEnd/>
            <a:tailEnd/>
          </a:ln>
        </p:spPr>
      </p:pic>
    </p:spTree>
    <p:extLst>
      <p:ext uri="{BB962C8B-B14F-4D97-AF65-F5344CB8AC3E}">
        <p14:creationId xmlns:p14="http://schemas.microsoft.com/office/powerpoint/2010/main" val="1318913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3B536-E631-4A2E-A37E-12F4C3652E22}"/>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7.  Is either the mark of the beast or the seal of God visible?</a:t>
            </a:r>
            <a:br>
              <a:rPr lang="en-US" dirty="0">
                <a:effectLst/>
              </a:rPr>
            </a:br>
            <a:endParaRPr lang="en-US" dirty="0"/>
          </a:p>
        </p:txBody>
      </p:sp>
      <p:sp>
        <p:nvSpPr>
          <p:cNvPr id="3" name="Text Placeholder 2">
            <a:extLst>
              <a:ext uri="{FF2B5EF4-FFF2-40B4-BE49-F238E27FC236}">
                <a16:creationId xmlns:a16="http://schemas.microsoft.com/office/drawing/2014/main" id="{D2784CC6-46BA-4716-85B5-4980A708D028}"/>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EF94F26-70F7-4B0C-9086-6B5F60B1181D}"/>
              </a:ext>
            </a:extLst>
          </p:cNvPr>
          <p:cNvSpPr>
            <a:spLocks noGrp="1"/>
          </p:cNvSpPr>
          <p:nvPr>
            <p:ph sz="half" idx="2"/>
          </p:nvPr>
        </p:nvSpPr>
        <p:spPr>
          <a:xfrm>
            <a:off x="457200" y="1151335"/>
            <a:ext cx="6037042" cy="3992165"/>
          </a:xfrm>
        </p:spPr>
        <p:txBody>
          <a:bodyPr>
            <a:normAutofit fontScale="92500" lnSpcReduction="20000"/>
          </a:bodyPr>
          <a:lstStyle/>
          <a:p>
            <a:r>
              <a:rPr lang="en-US" sz="3000" b="1" i="1" dirty="0">
                <a:solidFill>
                  <a:srgbClr val="FFC000"/>
                </a:solidFill>
                <a:effectLst>
                  <a:outerShdw blurRad="38100" dist="38100" dir="2700000" algn="tl">
                    <a:srgbClr val="000000">
                      <a:alpha val="43137"/>
                    </a:srgbClr>
                  </a:outerShdw>
                </a:effectLst>
              </a:rPr>
              <a:t>Hebrews 10:16</a:t>
            </a:r>
            <a:r>
              <a:rPr lang="en-US" sz="3000" b="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This is the covenant that I will make with them after those days, says the LORD: I will put My laws into their hearts, and in their </a:t>
            </a:r>
            <a:r>
              <a:rPr lang="en-US" sz="3000" i="1" u="sng" dirty="0">
                <a:solidFill>
                  <a:srgbClr val="FF9900"/>
                </a:solidFill>
                <a:effectLst>
                  <a:outerShdw blurRad="38100" dist="38100" dir="2700000" algn="tl">
                    <a:srgbClr val="000000">
                      <a:alpha val="43137"/>
                    </a:srgbClr>
                  </a:outerShdw>
                </a:effectLst>
              </a:rPr>
              <a:t>minds</a:t>
            </a:r>
            <a:r>
              <a:rPr lang="en-US" sz="3000" i="1" dirty="0">
                <a:effectLst>
                  <a:outerShdw blurRad="38100" dist="38100" dir="2700000" algn="tl">
                    <a:srgbClr val="000000">
                      <a:alpha val="43137"/>
                    </a:srgbClr>
                  </a:outerShdw>
                </a:effectLst>
              </a:rPr>
              <a:t> I will write them.</a:t>
            </a:r>
            <a:endParaRPr lang="en-US" sz="3000" dirty="0">
              <a:effectLst>
                <a:outerShdw blurRad="38100" dist="38100" dir="2700000" algn="tl">
                  <a:srgbClr val="000000">
                    <a:alpha val="43137"/>
                  </a:srgbClr>
                </a:outerShdw>
              </a:effectLst>
            </a:endParaRPr>
          </a:p>
          <a:p>
            <a:r>
              <a:rPr lang="en-US" sz="3000" b="1" i="1" dirty="0">
                <a:solidFill>
                  <a:srgbClr val="FFC000"/>
                </a:solidFill>
                <a:effectLst>
                  <a:outerShdw blurRad="38100" dist="38100" dir="2700000" algn="tl">
                    <a:srgbClr val="000000">
                      <a:alpha val="43137"/>
                    </a:srgbClr>
                  </a:outerShdw>
                </a:effectLst>
              </a:rPr>
              <a:t>Ecclesiastes 9:10</a:t>
            </a:r>
            <a:r>
              <a:rPr lang="en-US" sz="3000"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Whatever your </a:t>
            </a:r>
            <a:r>
              <a:rPr lang="en-US" sz="3000" i="1" u="sng" dirty="0">
                <a:solidFill>
                  <a:srgbClr val="FF9900"/>
                </a:solidFill>
                <a:effectLst>
                  <a:outerShdw blurRad="38100" dist="38100" dir="2700000" algn="tl">
                    <a:srgbClr val="000000">
                      <a:alpha val="43137"/>
                    </a:srgbClr>
                  </a:outerShdw>
                </a:effectLst>
              </a:rPr>
              <a:t>hand</a:t>
            </a:r>
            <a:r>
              <a:rPr lang="en-US" sz="3000" i="1" dirty="0">
                <a:effectLst>
                  <a:outerShdw blurRad="38100" dist="38100" dir="2700000" algn="tl">
                    <a:srgbClr val="000000">
                      <a:alpha val="43137"/>
                    </a:srgbClr>
                  </a:outerShdw>
                </a:effectLst>
              </a:rPr>
              <a:t> finds to do, do it with your might; for there is no </a:t>
            </a:r>
            <a:r>
              <a:rPr lang="en-US" sz="3000" i="1" u="sng" dirty="0">
                <a:solidFill>
                  <a:srgbClr val="FF9900"/>
                </a:solidFill>
                <a:effectLst>
                  <a:outerShdw blurRad="38100" dist="38100" dir="2700000" algn="tl">
                    <a:srgbClr val="000000">
                      <a:alpha val="43137"/>
                    </a:srgbClr>
                  </a:outerShdw>
                </a:effectLst>
              </a:rPr>
              <a:t>work</a:t>
            </a:r>
            <a:r>
              <a:rPr lang="en-US" sz="3000" i="1" dirty="0">
                <a:effectLst>
                  <a:outerShdw blurRad="38100" dist="38100" dir="2700000" algn="tl">
                    <a:srgbClr val="000000">
                      <a:alpha val="43137"/>
                    </a:srgbClr>
                  </a:outerShdw>
                </a:effectLst>
              </a:rPr>
              <a:t> or device or knowledge or wisdom in the grave where you are going.</a:t>
            </a:r>
            <a:endParaRPr lang="en-US" sz="30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86041854-BE6C-4754-A1B1-B50A587F4FAC}"/>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4C65F5F-281F-43E0-A817-FC44E39710B1}"/>
              </a:ext>
            </a:extLst>
          </p:cNvPr>
          <p:cNvSpPr>
            <a:spLocks noGrp="1"/>
          </p:cNvSpPr>
          <p:nvPr>
            <p:ph sz="quarter" idx="4"/>
          </p:nvPr>
        </p:nvSpPr>
        <p:spPr>
          <a:xfrm>
            <a:off x="6073752" y="1631156"/>
            <a:ext cx="2613049" cy="2963466"/>
          </a:xfrm>
        </p:spPr>
        <p:txBody>
          <a:bodyPr>
            <a:normAutofit fontScale="92500" lnSpcReduction="20000"/>
          </a:bodyPr>
          <a:lstStyle/>
          <a:p>
            <a:endParaRPr lang="en-US" dirty="0"/>
          </a:p>
        </p:txBody>
      </p:sp>
    </p:spTree>
    <p:extLst>
      <p:ext uri="{BB962C8B-B14F-4D97-AF65-F5344CB8AC3E}">
        <p14:creationId xmlns:p14="http://schemas.microsoft.com/office/powerpoint/2010/main" val="2665358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5C1D4-B9F4-4F21-9373-4F9455B1338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90E4750-78EA-479F-93A5-3EAEEE463E62}"/>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E472F3AD-BA54-49A0-845A-9381B19832A7}"/>
              </a:ext>
            </a:extLst>
          </p:cNvPr>
          <p:cNvSpPr>
            <a:spLocks noGrp="1"/>
          </p:cNvSpPr>
          <p:nvPr>
            <p:ph sz="half" idx="2"/>
          </p:nvPr>
        </p:nvSpPr>
        <p:spPr>
          <a:xfrm>
            <a:off x="457200" y="1063229"/>
            <a:ext cx="5616552" cy="4009355"/>
          </a:xfrm>
        </p:spPr>
        <p:txBody>
          <a:bodyPr>
            <a:normAutofit fontScale="92500" lnSpcReduction="20000"/>
          </a:bodyPr>
          <a:lstStyle/>
          <a:p>
            <a:r>
              <a:rPr lang="en-US" sz="3000" b="1" i="1" dirty="0">
                <a:solidFill>
                  <a:srgbClr val="FFC000"/>
                </a:solidFill>
                <a:effectLst>
                  <a:outerShdw blurRad="38100" dist="38100" dir="2700000" algn="tl">
                    <a:srgbClr val="000000">
                      <a:alpha val="43137"/>
                    </a:srgbClr>
                  </a:outerShdw>
                </a:effectLst>
              </a:rPr>
              <a:t>Exodus 13:9</a:t>
            </a:r>
            <a:r>
              <a:rPr lang="en-US" sz="3000" b="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It shall be as a sign to you on your </a:t>
            </a:r>
            <a:r>
              <a:rPr lang="en-US" sz="3000" i="1" u="sng" dirty="0">
                <a:solidFill>
                  <a:srgbClr val="FF9900"/>
                </a:solidFill>
                <a:effectLst>
                  <a:outerShdw blurRad="38100" dist="38100" dir="2700000" algn="tl">
                    <a:srgbClr val="000000">
                      <a:alpha val="43137"/>
                    </a:srgbClr>
                  </a:outerShdw>
                </a:effectLst>
              </a:rPr>
              <a:t>hand</a:t>
            </a:r>
            <a:r>
              <a:rPr lang="en-US" sz="3000" i="1" dirty="0">
                <a:solidFill>
                  <a:srgbClr val="FF99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and as a memorial </a:t>
            </a:r>
            <a:r>
              <a:rPr lang="en-US" sz="3000" i="1" u="sng" dirty="0">
                <a:solidFill>
                  <a:srgbClr val="FF9900"/>
                </a:solidFill>
                <a:effectLst>
                  <a:outerShdw blurRad="38100" dist="38100" dir="2700000" algn="tl">
                    <a:srgbClr val="000000">
                      <a:alpha val="43137"/>
                    </a:srgbClr>
                  </a:outerShdw>
                </a:effectLst>
              </a:rPr>
              <a:t>between your eyes</a:t>
            </a:r>
            <a:r>
              <a:rPr lang="en-US" sz="3000" i="1" dirty="0">
                <a:effectLst>
                  <a:outerShdw blurRad="38100" dist="38100" dir="2700000" algn="tl">
                    <a:srgbClr val="000000">
                      <a:alpha val="43137"/>
                    </a:srgbClr>
                  </a:outerShdw>
                </a:effectLst>
              </a:rPr>
              <a:t>, that the LORD'S law may be in your mouth; …</a:t>
            </a:r>
            <a:endParaRPr lang="en-US" sz="3000" dirty="0">
              <a:effectLst>
                <a:outerShdw blurRad="38100" dist="38100" dir="2700000" algn="tl">
                  <a:srgbClr val="000000">
                    <a:alpha val="43137"/>
                  </a:srgbClr>
                </a:outerShdw>
              </a:effectLst>
            </a:endParaRPr>
          </a:p>
          <a:p>
            <a:r>
              <a:rPr lang="en-US" sz="3000" b="1" i="1" dirty="0">
                <a:solidFill>
                  <a:srgbClr val="FFC000"/>
                </a:solidFill>
                <a:effectLst>
                  <a:outerShdw blurRad="38100" dist="38100" dir="2700000" algn="tl">
                    <a:srgbClr val="000000">
                      <a:alpha val="43137"/>
                    </a:srgbClr>
                  </a:outerShdw>
                </a:effectLst>
              </a:rPr>
              <a:t>Isaiah 59:6, 7</a:t>
            </a:r>
            <a:r>
              <a:rPr lang="en-US" sz="3000" dirty="0">
                <a:solidFill>
                  <a:srgbClr val="FFC000"/>
                </a:solidFill>
                <a:effectLst>
                  <a:outerShdw blurRad="38100" dist="38100" dir="2700000" algn="tl">
                    <a:srgbClr val="000000">
                      <a:alpha val="43137"/>
                    </a:srgbClr>
                  </a:outerShdw>
                </a:effectLst>
              </a:rPr>
              <a:t>  </a:t>
            </a:r>
            <a:r>
              <a:rPr lang="en-US" sz="3000" i="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 Their works are works of iniquity, And the act of violence is in their </a:t>
            </a:r>
            <a:r>
              <a:rPr lang="en-US" sz="3000" i="1" u="sng" dirty="0">
                <a:solidFill>
                  <a:srgbClr val="FF9900"/>
                </a:solidFill>
                <a:effectLst>
                  <a:outerShdw blurRad="38100" dist="38100" dir="2700000" algn="tl">
                    <a:srgbClr val="000000">
                      <a:alpha val="43137"/>
                    </a:srgbClr>
                  </a:outerShdw>
                </a:effectLst>
              </a:rPr>
              <a:t>hands</a:t>
            </a:r>
            <a:r>
              <a:rPr lang="en-US" sz="3000" i="1" dirty="0">
                <a:effectLst>
                  <a:outerShdw blurRad="38100" dist="38100" dir="2700000" algn="tl">
                    <a:srgbClr val="000000">
                      <a:alpha val="43137"/>
                    </a:srgbClr>
                  </a:outerShdw>
                </a:effectLst>
              </a:rPr>
              <a:t>. …</a:t>
            </a:r>
            <a:r>
              <a:rPr lang="en-US" sz="3000" dirty="0">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Their thoughts are </a:t>
            </a:r>
            <a:r>
              <a:rPr lang="en-US" sz="3000" i="1" u="sng" dirty="0">
                <a:solidFill>
                  <a:srgbClr val="FF9900"/>
                </a:solidFill>
                <a:effectLst>
                  <a:outerShdw blurRad="38100" dist="38100" dir="2700000" algn="tl">
                    <a:srgbClr val="000000">
                      <a:alpha val="43137"/>
                    </a:srgbClr>
                  </a:outerShdw>
                </a:effectLst>
              </a:rPr>
              <a:t>thoughts</a:t>
            </a:r>
            <a:r>
              <a:rPr lang="en-US" sz="3000" i="1" dirty="0">
                <a:effectLst>
                  <a:outerShdw blurRad="38100" dist="38100" dir="2700000" algn="tl">
                    <a:srgbClr val="000000">
                      <a:alpha val="43137"/>
                    </a:srgbClr>
                  </a:outerShdw>
                </a:effectLst>
              </a:rPr>
              <a:t> of iniquity; Wasting and destruction are in their paths.</a:t>
            </a:r>
            <a:endParaRPr lang="en-US" sz="30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956106B2-6F02-4D85-9536-8DFBBA20396B}"/>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B84A8D34-E528-4223-B388-7ECD5A7842B1}"/>
              </a:ext>
            </a:extLst>
          </p:cNvPr>
          <p:cNvSpPr>
            <a:spLocks noGrp="1"/>
          </p:cNvSpPr>
          <p:nvPr>
            <p:ph sz="quarter" idx="4"/>
          </p:nvPr>
        </p:nvSpPr>
        <p:spPr/>
        <p:txBody>
          <a:bodyPr>
            <a:normAutofit fontScale="92500" lnSpcReduction="20000"/>
          </a:bodyPr>
          <a:lstStyle/>
          <a:p>
            <a:endParaRPr lang="en-US"/>
          </a:p>
        </p:txBody>
      </p:sp>
    </p:spTree>
    <p:extLst>
      <p:ext uri="{BB962C8B-B14F-4D97-AF65-F5344CB8AC3E}">
        <p14:creationId xmlns:p14="http://schemas.microsoft.com/office/powerpoint/2010/main" val="1969902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5BA58-C146-42CD-A826-261226ABE76D}"/>
              </a:ext>
            </a:extLst>
          </p:cNvPr>
          <p:cNvSpPr>
            <a:spLocks noGrp="1"/>
          </p:cNvSpPr>
          <p:nvPr>
            <p:ph type="title"/>
          </p:nvPr>
        </p:nvSpPr>
        <p:spPr/>
        <p:txBody>
          <a:bodyPr>
            <a:normAutofit/>
          </a:bodyPr>
          <a:lstStyle/>
          <a:p>
            <a:r>
              <a:rPr lang="en-US" sz="2800" dirty="0">
                <a:solidFill>
                  <a:srgbClr val="00B0F0"/>
                </a:solidFill>
                <a:effectLst>
                  <a:outerShdw blurRad="38100" dist="38100" dir="2700000" algn="tl">
                    <a:srgbClr val="000000">
                      <a:alpha val="43137"/>
                    </a:srgbClr>
                  </a:outerShdw>
                </a:effectLst>
              </a:rPr>
              <a:t>8.  How does Jesus determine if we are His servants?</a:t>
            </a:r>
          </a:p>
        </p:txBody>
      </p:sp>
      <p:sp>
        <p:nvSpPr>
          <p:cNvPr id="3" name="Text Placeholder 2">
            <a:extLst>
              <a:ext uri="{FF2B5EF4-FFF2-40B4-BE49-F238E27FC236}">
                <a16:creationId xmlns:a16="http://schemas.microsoft.com/office/drawing/2014/main" id="{D7FF89A1-0A4A-41B4-96B5-1017E4B43CB2}"/>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F14D8D92-0900-4057-BFA5-30E9E92D85C8}"/>
              </a:ext>
            </a:extLst>
          </p:cNvPr>
          <p:cNvSpPr>
            <a:spLocks noGrp="1"/>
          </p:cNvSpPr>
          <p:nvPr>
            <p:ph sz="half" idx="2"/>
          </p:nvPr>
        </p:nvSpPr>
        <p:spPr>
          <a:xfrm>
            <a:off x="457200" y="1221425"/>
            <a:ext cx="5536458" cy="3373197"/>
          </a:xfrm>
        </p:spPr>
        <p:txBody>
          <a:bodyPr>
            <a:normAutofit fontScale="77500" lnSpcReduction="20000"/>
          </a:bodyPr>
          <a:lstStyle/>
          <a:p>
            <a:r>
              <a:rPr lang="en-US" sz="3600" b="1" i="1" dirty="0">
                <a:solidFill>
                  <a:srgbClr val="FFC000"/>
                </a:solidFill>
                <a:effectLst>
                  <a:outerShdw blurRad="38100" dist="38100" dir="2700000" algn="tl">
                    <a:srgbClr val="000000">
                      <a:alpha val="43137"/>
                    </a:srgbClr>
                  </a:outerShdw>
                </a:effectLst>
              </a:rPr>
              <a:t>Romans 6:16</a:t>
            </a:r>
            <a:r>
              <a:rPr lang="en-US" sz="3600" b="1" dirty="0">
                <a:solidFill>
                  <a:srgbClr val="FFC000"/>
                </a:solidFill>
                <a:effectLst>
                  <a:outerShdw blurRad="38100" dist="38100" dir="2700000" algn="tl">
                    <a:srgbClr val="000000">
                      <a:alpha val="43137"/>
                    </a:srgbClr>
                  </a:outerShdw>
                </a:effectLst>
              </a:rPr>
              <a:t>   </a:t>
            </a:r>
            <a:r>
              <a:rPr lang="en-US" sz="3600" i="1" dirty="0">
                <a:effectLst>
                  <a:outerShdw blurRad="38100" dist="38100" dir="2700000" algn="tl">
                    <a:srgbClr val="000000">
                      <a:alpha val="43137"/>
                    </a:srgbClr>
                  </a:outerShdw>
                </a:effectLst>
              </a:rPr>
              <a:t>Do you not know that to whom you present yourselves </a:t>
            </a:r>
            <a:r>
              <a:rPr lang="en-US" sz="3600" i="1" u="sng" dirty="0">
                <a:solidFill>
                  <a:srgbClr val="FF9900"/>
                </a:solidFill>
                <a:effectLst>
                  <a:outerShdw blurRad="38100" dist="38100" dir="2700000" algn="tl">
                    <a:srgbClr val="000000">
                      <a:alpha val="43137"/>
                    </a:srgbClr>
                  </a:outerShdw>
                </a:effectLst>
              </a:rPr>
              <a:t>slaves</a:t>
            </a:r>
            <a:r>
              <a:rPr lang="en-US" sz="3600" i="1" dirty="0">
                <a:effectLst>
                  <a:outerShdw blurRad="38100" dist="38100" dir="2700000" algn="tl">
                    <a:srgbClr val="000000">
                      <a:alpha val="43137"/>
                    </a:srgbClr>
                  </a:outerShdw>
                </a:effectLst>
              </a:rPr>
              <a:t> to obey, you are that one's slaves whom you obey, …?</a:t>
            </a:r>
            <a:r>
              <a:rPr lang="en-US" sz="3600" dirty="0">
                <a:effectLst>
                  <a:outerShdw blurRad="38100" dist="38100" dir="2700000" algn="tl">
                    <a:srgbClr val="000000">
                      <a:alpha val="43137"/>
                    </a:srgbClr>
                  </a:outerShdw>
                </a:effectLst>
              </a:rPr>
              <a:t>           </a:t>
            </a:r>
          </a:p>
          <a:p>
            <a:r>
              <a:rPr lang="en-US" sz="3600" b="1" i="1" dirty="0">
                <a:solidFill>
                  <a:srgbClr val="FFC000"/>
                </a:solidFill>
                <a:effectLst>
                  <a:outerShdw blurRad="38100" dist="38100" dir="2700000" algn="tl">
                    <a:srgbClr val="000000">
                      <a:alpha val="43137"/>
                    </a:srgbClr>
                  </a:outerShdw>
                </a:effectLst>
              </a:rPr>
              <a:t>1 John 2:6 </a:t>
            </a:r>
            <a:r>
              <a:rPr lang="en-US" sz="3600" i="1" dirty="0">
                <a:effectLst>
                  <a:outerShdw blurRad="38100" dist="38100" dir="2700000" algn="tl">
                    <a:srgbClr val="000000">
                      <a:alpha val="43137"/>
                    </a:srgbClr>
                  </a:outerShdw>
                </a:effectLst>
              </a:rPr>
              <a:t>He who says he abides in Him ought himself also to </a:t>
            </a:r>
            <a:r>
              <a:rPr lang="en-US" sz="3600" i="1" u="sng" dirty="0">
                <a:solidFill>
                  <a:srgbClr val="FF9900"/>
                </a:solidFill>
                <a:effectLst>
                  <a:outerShdw blurRad="38100" dist="38100" dir="2700000" algn="tl">
                    <a:srgbClr val="000000">
                      <a:alpha val="43137"/>
                    </a:srgbClr>
                  </a:outerShdw>
                </a:effectLst>
              </a:rPr>
              <a:t>walk</a:t>
            </a:r>
            <a:r>
              <a:rPr lang="en-US" sz="3600" i="1" dirty="0">
                <a:effectLst>
                  <a:outerShdw blurRad="38100" dist="38100" dir="2700000" algn="tl">
                    <a:srgbClr val="000000">
                      <a:alpha val="43137"/>
                    </a:srgbClr>
                  </a:outerShdw>
                </a:effectLst>
              </a:rPr>
              <a:t> just as He walked.</a:t>
            </a:r>
            <a:endParaRPr lang="en-US" sz="3600" dirty="0">
              <a:effectLst>
                <a:outerShdw blurRad="38100" dist="38100" dir="2700000" algn="tl">
                  <a:srgbClr val="000000">
                    <a:alpha val="43137"/>
                  </a:srgbClr>
                </a:outerShdw>
              </a:effectLst>
            </a:endParaRPr>
          </a:p>
          <a:p>
            <a:r>
              <a:rPr lang="en-US" sz="3600" b="1" i="1" dirty="0">
                <a:solidFill>
                  <a:srgbClr val="FFC000"/>
                </a:solidFill>
                <a:effectLst>
                  <a:outerShdw blurRad="38100" dist="38100" dir="2700000" algn="tl">
                    <a:srgbClr val="000000">
                      <a:alpha val="43137"/>
                    </a:srgbClr>
                  </a:outerShdw>
                </a:effectLst>
              </a:rPr>
              <a:t>John 14:15</a:t>
            </a:r>
            <a:r>
              <a:rPr lang="en-US" sz="3600" dirty="0">
                <a:solidFill>
                  <a:srgbClr val="FFC000"/>
                </a:solidFill>
                <a:effectLst>
                  <a:outerShdw blurRad="38100" dist="38100" dir="2700000" algn="tl">
                    <a:srgbClr val="000000">
                      <a:alpha val="43137"/>
                    </a:srgbClr>
                  </a:outerShdw>
                </a:effectLst>
              </a:rPr>
              <a:t>   </a:t>
            </a:r>
            <a:r>
              <a:rPr lang="en-US" sz="3600" i="1" dirty="0">
                <a:effectLst>
                  <a:outerShdw blurRad="38100" dist="38100" dir="2700000" algn="tl">
                    <a:srgbClr val="000000">
                      <a:alpha val="43137"/>
                    </a:srgbClr>
                  </a:outerShdw>
                </a:effectLst>
              </a:rPr>
              <a:t>If you love me, </a:t>
            </a:r>
            <a:r>
              <a:rPr lang="en-US" sz="3600" i="1" u="sng" dirty="0">
                <a:solidFill>
                  <a:srgbClr val="FF9900"/>
                </a:solidFill>
                <a:effectLst>
                  <a:outerShdw blurRad="38100" dist="38100" dir="2700000" algn="tl">
                    <a:srgbClr val="000000">
                      <a:alpha val="43137"/>
                    </a:srgbClr>
                  </a:outerShdw>
                </a:effectLst>
              </a:rPr>
              <a:t>keep</a:t>
            </a:r>
            <a:r>
              <a:rPr lang="en-US" sz="3600" i="1" dirty="0">
                <a:solidFill>
                  <a:srgbClr val="FF9900"/>
                </a:solidFill>
                <a:effectLst>
                  <a:outerShdw blurRad="38100" dist="38100" dir="2700000" algn="tl">
                    <a:srgbClr val="000000">
                      <a:alpha val="43137"/>
                    </a:srgbClr>
                  </a:outerShdw>
                </a:effectLst>
              </a:rPr>
              <a:t> </a:t>
            </a:r>
            <a:r>
              <a:rPr lang="en-US" sz="3600" i="1" dirty="0">
                <a:effectLst>
                  <a:outerShdw blurRad="38100" dist="38100" dir="2700000" algn="tl">
                    <a:srgbClr val="000000">
                      <a:alpha val="43137"/>
                    </a:srgbClr>
                  </a:outerShdw>
                </a:effectLst>
              </a:rPr>
              <a:t>my commandments.</a:t>
            </a:r>
            <a:endParaRPr lang="en-US" sz="36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C74DA95D-D2FA-4712-A119-D3429AE14CD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6D466B1-945F-4570-A892-C7772CC99EE4}"/>
              </a:ext>
            </a:extLst>
          </p:cNvPr>
          <p:cNvSpPr>
            <a:spLocks noGrp="1"/>
          </p:cNvSpPr>
          <p:nvPr>
            <p:ph sz="quarter" idx="4"/>
          </p:nvPr>
        </p:nvSpPr>
        <p:spPr/>
        <p:txBody>
          <a:bodyPr>
            <a:normAutofit fontScale="77500" lnSpcReduction="20000"/>
          </a:bodyPr>
          <a:lstStyle/>
          <a:p>
            <a:endParaRPr lang="en-US"/>
          </a:p>
        </p:txBody>
      </p:sp>
    </p:spTree>
    <p:extLst>
      <p:ext uri="{BB962C8B-B14F-4D97-AF65-F5344CB8AC3E}">
        <p14:creationId xmlns:p14="http://schemas.microsoft.com/office/powerpoint/2010/main" val="3273923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D3B3E-FCA9-4514-9D27-E7C3342D2A4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8B7DF6-B609-4858-9C67-D14394568155}"/>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6B4D2759-70D4-498A-A9A8-D34DB9A2B801}"/>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4374160B-F6CA-46EC-8587-20E68A19B4C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6BDA24C0-8129-4044-B58C-F1DEB82E91E9}"/>
              </a:ext>
            </a:extLst>
          </p:cNvPr>
          <p:cNvSpPr>
            <a:spLocks noGrp="1"/>
          </p:cNvSpPr>
          <p:nvPr>
            <p:ph sz="quarter" idx="4"/>
          </p:nvPr>
        </p:nvSpPr>
        <p:spPr/>
        <p:txBody>
          <a:bodyPr/>
          <a:lstStyle/>
          <a:p>
            <a:endParaRPr lang="en-US"/>
          </a:p>
        </p:txBody>
      </p:sp>
      <p:pic>
        <p:nvPicPr>
          <p:cNvPr id="7" name="Picture 2" descr="Slide166">
            <a:extLst>
              <a:ext uri="{FF2B5EF4-FFF2-40B4-BE49-F238E27FC236}">
                <a16:creationId xmlns:a16="http://schemas.microsoft.com/office/drawing/2014/main" id="{628277EC-66D9-4372-BE60-49D6EF78D15F}"/>
              </a:ext>
            </a:extLst>
          </p:cNvPr>
          <p:cNvPicPr>
            <a:picLocks noChangeAspect="1" noChangeArrowheads="1"/>
          </p:cNvPicPr>
          <p:nvPr/>
        </p:nvPicPr>
        <p:blipFill>
          <a:blip r:embed="rId2"/>
          <a:srcRect/>
          <a:stretch>
            <a:fillRect/>
          </a:stretch>
        </p:blipFill>
        <p:spPr bwMode="auto">
          <a:xfrm>
            <a:off x="3175" y="0"/>
            <a:ext cx="9140825" cy="5143500"/>
          </a:xfrm>
          <a:prstGeom prst="rect">
            <a:avLst/>
          </a:prstGeom>
          <a:noFill/>
          <a:ln w="9525">
            <a:noFill/>
            <a:miter lim="800000"/>
            <a:headEnd/>
            <a:tailEnd/>
          </a:ln>
        </p:spPr>
      </p:pic>
    </p:spTree>
    <p:extLst>
      <p:ext uri="{BB962C8B-B14F-4D97-AF65-F5344CB8AC3E}">
        <p14:creationId xmlns:p14="http://schemas.microsoft.com/office/powerpoint/2010/main" val="4288150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BCC6-5560-44D3-92B5-A440F6F6EBDD}"/>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9.  Does anyone have the mark of the beast now?</a:t>
            </a:r>
            <a:br>
              <a:rPr lang="en-US" dirty="0">
                <a:effectLst/>
              </a:rPr>
            </a:br>
            <a:endParaRPr lang="en-US" dirty="0"/>
          </a:p>
        </p:txBody>
      </p:sp>
      <p:sp>
        <p:nvSpPr>
          <p:cNvPr id="3" name="Text Placeholder 2">
            <a:extLst>
              <a:ext uri="{FF2B5EF4-FFF2-40B4-BE49-F238E27FC236}">
                <a16:creationId xmlns:a16="http://schemas.microsoft.com/office/drawing/2014/main" id="{659CFCE3-6D37-49F4-B4F5-84592F6E794C}"/>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508E48AA-525B-46A1-BFAB-3FE140CAA431}"/>
              </a:ext>
            </a:extLst>
          </p:cNvPr>
          <p:cNvSpPr>
            <a:spLocks noGrp="1"/>
          </p:cNvSpPr>
          <p:nvPr>
            <p:ph sz="half" idx="2"/>
          </p:nvPr>
        </p:nvSpPr>
        <p:spPr>
          <a:xfrm>
            <a:off x="457199" y="1631156"/>
            <a:ext cx="5449691" cy="2963466"/>
          </a:xfrm>
        </p:spPr>
        <p:txBody>
          <a:bodyPr/>
          <a:lstStyle/>
          <a:p>
            <a:r>
              <a:rPr lang="en-US" sz="2800" b="1" i="1" dirty="0">
                <a:solidFill>
                  <a:srgbClr val="FFC000"/>
                </a:solidFill>
                <a:effectLst>
                  <a:outerShdw blurRad="38100" dist="38100" dir="2700000" algn="tl">
                    <a:srgbClr val="000000">
                      <a:alpha val="43137"/>
                    </a:srgbClr>
                  </a:outerShdw>
                </a:effectLst>
              </a:rPr>
              <a:t>Revelation 13:17</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 no one may buy or sell except one who has the </a:t>
            </a:r>
            <a:r>
              <a:rPr lang="en-US" sz="2800" i="1" u="sng" dirty="0">
                <a:solidFill>
                  <a:srgbClr val="FF9900"/>
                </a:solidFill>
                <a:effectLst>
                  <a:outerShdw blurRad="38100" dist="38100" dir="2700000" algn="tl">
                    <a:srgbClr val="000000">
                      <a:alpha val="43137"/>
                    </a:srgbClr>
                  </a:outerShdw>
                </a:effectLst>
              </a:rPr>
              <a:t>mark</a:t>
            </a:r>
            <a:r>
              <a:rPr lang="en-US" sz="2800" i="1" dirty="0">
                <a:effectLst>
                  <a:outerShdw blurRad="38100" dist="38100" dir="2700000" algn="tl">
                    <a:srgbClr val="000000">
                      <a:alpha val="43137"/>
                    </a:srgbClr>
                  </a:outerShdw>
                </a:effectLst>
              </a:rPr>
              <a:t> or the name of the beast, or the number of his name.</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A5E239C6-BBAA-47D8-A528-54EAEFB8ADE5}"/>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A94488B2-D22D-407A-B692-690798B2F94E}"/>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27444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CCC4-1556-4661-A6BA-A2042CE6EF1B}"/>
              </a:ext>
            </a:extLst>
          </p:cNvPr>
          <p:cNvSpPr>
            <a:spLocks noGrp="1"/>
          </p:cNvSpPr>
          <p:nvPr>
            <p:ph type="title"/>
          </p:nvPr>
        </p:nvSpPr>
        <p:spPr/>
        <p:txBody>
          <a:bodyPr>
            <a:noAutofit/>
          </a:bodyPr>
          <a:lstStyle/>
          <a:p>
            <a:pPr algn="l"/>
            <a:r>
              <a:rPr lang="en-US" sz="2800" dirty="0">
                <a:solidFill>
                  <a:srgbClr val="00B0F0"/>
                </a:solidFill>
                <a:effectLst>
                  <a:outerShdw blurRad="38100" dist="38100" dir="2700000" algn="tl">
                    <a:srgbClr val="000000">
                      <a:alpha val="43137"/>
                    </a:srgbClr>
                  </a:outerShdw>
                </a:effectLst>
              </a:rPr>
              <a:t>10.  What two things does the Antichrist power attempt to change?</a:t>
            </a:r>
          </a:p>
        </p:txBody>
      </p:sp>
      <p:sp>
        <p:nvSpPr>
          <p:cNvPr id="3" name="Text Placeholder 2">
            <a:extLst>
              <a:ext uri="{FF2B5EF4-FFF2-40B4-BE49-F238E27FC236}">
                <a16:creationId xmlns:a16="http://schemas.microsoft.com/office/drawing/2014/main" id="{A5E74FBA-4FFD-4AEE-9AB7-B80276CF56A9}"/>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054CB00E-C54F-4B71-B7C1-B23FA097FDD4}"/>
              </a:ext>
            </a:extLst>
          </p:cNvPr>
          <p:cNvSpPr>
            <a:spLocks noGrp="1"/>
          </p:cNvSpPr>
          <p:nvPr>
            <p:ph sz="half" idx="2"/>
          </p:nvPr>
        </p:nvSpPr>
        <p:spPr>
          <a:xfrm>
            <a:off x="457199" y="1631156"/>
            <a:ext cx="5316201" cy="2963466"/>
          </a:xfrm>
        </p:spPr>
        <p:txBody>
          <a:bodyPr/>
          <a:lstStyle/>
          <a:p>
            <a:r>
              <a:rPr lang="en-US" sz="2800" b="1" i="1" dirty="0">
                <a:solidFill>
                  <a:srgbClr val="FFC000"/>
                </a:solidFill>
                <a:effectLst>
                  <a:outerShdw blurRad="38100" dist="38100" dir="2700000" algn="tl">
                    <a:srgbClr val="000000">
                      <a:alpha val="43137"/>
                    </a:srgbClr>
                  </a:outerShdw>
                </a:effectLst>
              </a:rPr>
              <a:t>Daniel 7:25</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He shall…intend to change </a:t>
            </a:r>
            <a:r>
              <a:rPr lang="en-US" sz="2800" i="1" u="sng" dirty="0">
                <a:solidFill>
                  <a:srgbClr val="FF9900"/>
                </a:solidFill>
                <a:effectLst>
                  <a:outerShdw blurRad="38100" dist="38100" dir="2700000" algn="tl">
                    <a:srgbClr val="000000">
                      <a:alpha val="43137"/>
                    </a:srgbClr>
                  </a:outerShdw>
                </a:effectLst>
              </a:rPr>
              <a:t>times</a:t>
            </a:r>
            <a:r>
              <a:rPr lang="en-US" sz="2800" i="1" dirty="0">
                <a:effectLst>
                  <a:outerShdw blurRad="38100" dist="38100" dir="2700000" algn="tl">
                    <a:srgbClr val="000000">
                      <a:alpha val="43137"/>
                    </a:srgbClr>
                  </a:outerShdw>
                </a:effectLst>
              </a:rPr>
              <a:t> and</a:t>
            </a:r>
            <a:r>
              <a:rPr lang="en-US" sz="2800" i="1" dirty="0">
                <a:solidFill>
                  <a:srgbClr val="FF9900"/>
                </a:solidFill>
                <a:effectLst>
                  <a:outerShdw blurRad="38100" dist="38100" dir="2700000" algn="tl">
                    <a:srgbClr val="000000">
                      <a:alpha val="43137"/>
                    </a:srgbClr>
                  </a:outerShdw>
                </a:effectLst>
              </a:rPr>
              <a:t> </a:t>
            </a:r>
            <a:r>
              <a:rPr lang="en-US" sz="2800" i="1" u="sng" dirty="0">
                <a:solidFill>
                  <a:srgbClr val="FF9900"/>
                </a:solidFill>
                <a:effectLst>
                  <a:outerShdw blurRad="38100" dist="38100" dir="2700000" algn="tl">
                    <a:srgbClr val="000000">
                      <a:alpha val="43137"/>
                    </a:srgbClr>
                  </a:outerShdw>
                </a:effectLst>
              </a:rPr>
              <a:t>law</a:t>
            </a:r>
            <a:r>
              <a:rPr lang="en-US" sz="2800" i="1" dirty="0">
                <a:effectLst>
                  <a:outerShdw blurRad="38100" dist="38100" dir="2700000" algn="tl">
                    <a:srgbClr val="000000">
                      <a:alpha val="43137"/>
                    </a:srgbClr>
                  </a:outerShdw>
                </a:effectLst>
              </a:rPr>
              <a:t>.</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45D5FA94-2D49-4577-BB30-9178F26E1295}"/>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0A99ADD0-8B61-4D5D-AC1D-9DAC1F70DF85}"/>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5159714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DED27-7CB3-49BD-A322-78F9582BB47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867FBF2-C20D-4231-ACDB-5D1BE4314C84}"/>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A9B5BA83-FF4F-452B-80E0-D9480A99ABB2}"/>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8784836A-D4F1-4BDA-B3F8-76B83B9BF0AD}"/>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E69A2907-F9DA-41CF-A698-60C3749BE1AF}"/>
              </a:ext>
            </a:extLst>
          </p:cNvPr>
          <p:cNvSpPr>
            <a:spLocks noGrp="1"/>
          </p:cNvSpPr>
          <p:nvPr>
            <p:ph sz="quarter" idx="4"/>
          </p:nvPr>
        </p:nvSpPr>
        <p:spPr/>
        <p:txBody>
          <a:bodyPr/>
          <a:lstStyle/>
          <a:p>
            <a:endParaRPr lang="en-US"/>
          </a:p>
        </p:txBody>
      </p:sp>
      <p:pic>
        <p:nvPicPr>
          <p:cNvPr id="7" name="Picture 2" descr="prompta-slide">
            <a:extLst>
              <a:ext uri="{FF2B5EF4-FFF2-40B4-BE49-F238E27FC236}">
                <a16:creationId xmlns:a16="http://schemas.microsoft.com/office/drawing/2014/main" id="{4B767FD3-EA7F-47D6-9E50-F0ED883EEC8A}"/>
              </a:ext>
            </a:extLst>
          </p:cNvPr>
          <p:cNvPicPr>
            <a:picLocks noChangeAspect="1" noChangeArrowheads="1"/>
          </p:cNvPicPr>
          <p:nvPr/>
        </p:nvPicPr>
        <p:blipFill>
          <a:blip r:embed="rId2"/>
          <a:srcRect/>
          <a:stretch>
            <a:fillRect/>
          </a:stretch>
        </p:blipFill>
        <p:spPr bwMode="auto">
          <a:xfrm>
            <a:off x="0" y="0"/>
            <a:ext cx="9144000" cy="5401303"/>
          </a:xfrm>
          <a:prstGeom prst="rect">
            <a:avLst/>
          </a:prstGeom>
          <a:noFill/>
          <a:ln w="9525">
            <a:noFill/>
            <a:miter lim="800000"/>
            <a:headEnd/>
            <a:tailEnd/>
          </a:ln>
        </p:spPr>
      </p:pic>
    </p:spTree>
    <p:extLst>
      <p:ext uri="{BB962C8B-B14F-4D97-AF65-F5344CB8AC3E}">
        <p14:creationId xmlns:p14="http://schemas.microsoft.com/office/powerpoint/2010/main" val="1893069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DC407-E64C-4521-96C0-2A3EEC42AA6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D60A993-DCB3-41B0-8881-C00272A4A723}"/>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7EFC7CD5-B4EB-420C-B36A-921D9FE4A1F9}"/>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14E41A96-38F0-494D-BD76-1DA02DB5485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F9850DE3-9513-4B4F-B757-D44207AF4F07}"/>
              </a:ext>
            </a:extLst>
          </p:cNvPr>
          <p:cNvSpPr>
            <a:spLocks noGrp="1"/>
          </p:cNvSpPr>
          <p:nvPr>
            <p:ph sz="quarter" idx="4"/>
          </p:nvPr>
        </p:nvSpPr>
        <p:spPr/>
        <p:txBody>
          <a:bodyPr/>
          <a:lstStyle/>
          <a:p>
            <a:endParaRPr lang="en-US"/>
          </a:p>
        </p:txBody>
      </p:sp>
      <p:pic>
        <p:nvPicPr>
          <p:cNvPr id="7" name="Picture Placeholder 8" descr="Image result for the ten commandments">
            <a:extLst>
              <a:ext uri="{FF2B5EF4-FFF2-40B4-BE49-F238E27FC236}">
                <a16:creationId xmlns:a16="http://schemas.microsoft.com/office/drawing/2014/main" id="{48C478F6-AD74-4CF7-8AF5-D643258BBD43}"/>
              </a:ext>
            </a:extLst>
          </p:cNvPr>
          <p:cNvPicPr>
            <a:picLocks/>
          </p:cNvPicPr>
          <p:nvPr/>
        </p:nvPicPr>
        <p:blipFill>
          <a:blip r:embed="rId2">
            <a:extLst>
              <a:ext uri="{28A0092B-C50C-407E-A947-70E740481C1C}">
                <a14:useLocalDpi xmlns:a14="http://schemas.microsoft.com/office/drawing/2010/main" val="0"/>
              </a:ext>
            </a:extLst>
          </a:blip>
          <a:srcRect l="666" r="666"/>
          <a:stretch>
            <a:fillRect/>
          </a:stretch>
        </p:blipFill>
        <p:spPr bwMode="auto">
          <a:xfrm>
            <a:off x="0" y="0"/>
            <a:ext cx="9097279" cy="5192724"/>
          </a:xfrm>
          <a:prstGeom prst="rect">
            <a:avLst/>
          </a:prstGeom>
          <a:noFill/>
          <a:ln>
            <a:noFill/>
          </a:ln>
        </p:spPr>
      </p:pic>
    </p:spTree>
    <p:extLst>
      <p:ext uri="{BB962C8B-B14F-4D97-AF65-F5344CB8AC3E}">
        <p14:creationId xmlns:p14="http://schemas.microsoft.com/office/powerpoint/2010/main" val="2997828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A0CC4-75CB-492D-B8E5-BD40A15A53E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DB2FE32-286C-45DC-A31F-4A01F624F3A4}"/>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C32816B-388E-4DD8-AAE1-7150A092AF0B}"/>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27D2538B-58EF-4E1D-85B0-3EA1195E0A6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7E23AF0F-1A44-4770-A231-2FCC3981C6D9}"/>
              </a:ext>
            </a:extLst>
          </p:cNvPr>
          <p:cNvSpPr>
            <a:spLocks noGrp="1"/>
          </p:cNvSpPr>
          <p:nvPr>
            <p:ph sz="quarter" idx="4"/>
          </p:nvPr>
        </p:nvSpPr>
        <p:spPr/>
        <p:txBody>
          <a:bodyPr/>
          <a:lstStyle/>
          <a:p>
            <a:endParaRPr lang="en-US"/>
          </a:p>
        </p:txBody>
      </p:sp>
      <p:pic>
        <p:nvPicPr>
          <p:cNvPr id="7" name="Picture 2" descr="Slide176">
            <a:extLst>
              <a:ext uri="{FF2B5EF4-FFF2-40B4-BE49-F238E27FC236}">
                <a16:creationId xmlns:a16="http://schemas.microsoft.com/office/drawing/2014/main" id="{6EAED8EF-F012-4BC9-9C3A-C2397D99CC2F}"/>
              </a:ext>
            </a:extLst>
          </p:cNvPr>
          <p:cNvPicPr>
            <a:picLocks noChangeAspect="1" noChangeArrowheads="1"/>
          </p:cNvPicPr>
          <p:nvPr/>
        </p:nvPicPr>
        <p:blipFill>
          <a:blip r:embed="rId2"/>
          <a:srcRect/>
          <a:stretch>
            <a:fillRect/>
          </a:stretch>
        </p:blipFill>
        <p:spPr bwMode="auto">
          <a:xfrm>
            <a:off x="3175" y="-80095"/>
            <a:ext cx="9140825" cy="5444780"/>
          </a:xfrm>
          <a:prstGeom prst="rect">
            <a:avLst/>
          </a:prstGeom>
          <a:noFill/>
          <a:ln w="9525">
            <a:noFill/>
            <a:miter lim="800000"/>
            <a:headEnd/>
            <a:tailEnd/>
          </a:ln>
        </p:spPr>
      </p:pic>
    </p:spTree>
    <p:extLst>
      <p:ext uri="{BB962C8B-B14F-4D97-AF65-F5344CB8AC3E}">
        <p14:creationId xmlns:p14="http://schemas.microsoft.com/office/powerpoint/2010/main" val="4140994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CFEBF-1470-431B-9F12-DC8921C49EFD}"/>
              </a:ext>
            </a:extLst>
          </p:cNvPr>
          <p:cNvSpPr>
            <a:spLocks noGrp="1"/>
          </p:cNvSpPr>
          <p:nvPr>
            <p:ph type="title"/>
          </p:nvPr>
        </p:nvSpPr>
        <p:spPr/>
        <p:txBody>
          <a:bodyPr>
            <a:normAutofit/>
          </a:bodyPr>
          <a:lstStyle/>
          <a:p>
            <a:r>
              <a:rPr lang="en-US" sz="2800" dirty="0">
                <a:solidFill>
                  <a:srgbClr val="00B0F0"/>
                </a:solidFill>
              </a:rPr>
              <a:t>The Heavenly Sanctuary in the Book of Revelation</a:t>
            </a:r>
          </a:p>
        </p:txBody>
      </p:sp>
      <p:sp>
        <p:nvSpPr>
          <p:cNvPr id="3" name="Text Placeholder 2">
            <a:extLst>
              <a:ext uri="{FF2B5EF4-FFF2-40B4-BE49-F238E27FC236}">
                <a16:creationId xmlns:a16="http://schemas.microsoft.com/office/drawing/2014/main" id="{8A4F1194-1097-4572-9DBE-5A7122EE6AC1}"/>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A21D1E5-959B-495E-BBCA-54D05AC25E03}"/>
              </a:ext>
            </a:extLst>
          </p:cNvPr>
          <p:cNvSpPr>
            <a:spLocks noGrp="1"/>
          </p:cNvSpPr>
          <p:nvPr>
            <p:ph sz="half" idx="2"/>
          </p:nvPr>
        </p:nvSpPr>
        <p:spPr>
          <a:xfrm>
            <a:off x="457200" y="1631156"/>
            <a:ext cx="4942432" cy="2963466"/>
          </a:xfrm>
        </p:spPr>
        <p:txBody>
          <a:bodyPr>
            <a:normAutofit/>
          </a:bodyPr>
          <a:lstStyle/>
          <a:p>
            <a:r>
              <a:rPr lang="en-US" sz="3200" u="sng" dirty="0">
                <a:solidFill>
                  <a:srgbClr val="FF9900"/>
                </a:solidFill>
              </a:rPr>
              <a:t>Revelation</a:t>
            </a:r>
            <a:r>
              <a:rPr lang="en-US" sz="3200" dirty="0">
                <a:solidFill>
                  <a:srgbClr val="FFC000"/>
                </a:solidFill>
              </a:rPr>
              <a:t> 1:12 &amp; 13; 3:12; 4:1-6; 7:15; 11:1 &amp; 19; 14:15 &amp; 17; 15:5 &amp; 8;16:1 &amp; 17; 21:22</a:t>
            </a:r>
          </a:p>
        </p:txBody>
      </p:sp>
      <p:sp>
        <p:nvSpPr>
          <p:cNvPr id="5" name="Text Placeholder 4">
            <a:extLst>
              <a:ext uri="{FF2B5EF4-FFF2-40B4-BE49-F238E27FC236}">
                <a16:creationId xmlns:a16="http://schemas.microsoft.com/office/drawing/2014/main" id="{6219BFFC-A76B-4976-8C48-CAC9806C6A2D}"/>
              </a:ext>
            </a:extLst>
          </p:cNvPr>
          <p:cNvSpPr>
            <a:spLocks noGrp="1"/>
          </p:cNvSpPr>
          <p:nvPr>
            <p:ph type="body" sz="quarter" idx="3"/>
          </p:nvPr>
        </p:nvSpPr>
        <p:spPr/>
        <p:txBody>
          <a:bodyPr/>
          <a:lstStyle/>
          <a:p>
            <a:endParaRPr lang="en-US" dirty="0"/>
          </a:p>
        </p:txBody>
      </p:sp>
      <p:sp>
        <p:nvSpPr>
          <p:cNvPr id="6" name="Content Placeholder 5">
            <a:extLst>
              <a:ext uri="{FF2B5EF4-FFF2-40B4-BE49-F238E27FC236}">
                <a16:creationId xmlns:a16="http://schemas.microsoft.com/office/drawing/2014/main" id="{685B1EBB-4DBF-4F9C-9E2C-247435FB37AC}"/>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1175236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Slide177"/>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15Slide178">
            <a:extLst>
              <a:ext uri="{FF2B5EF4-FFF2-40B4-BE49-F238E27FC236}">
                <a16:creationId xmlns:a16="http://schemas.microsoft.com/office/drawing/2014/main" id="{54F0089D-460C-4D8D-AF2F-F6313426E997}"/>
              </a:ext>
            </a:extLst>
          </p:cNvPr>
          <p:cNvPicPr>
            <a:picLocks noChangeAspect="1" noChangeArrowheads="1"/>
          </p:cNvPicPr>
          <p:nvPr/>
        </p:nvPicPr>
        <p:blipFill>
          <a:blip r:embed="rId2"/>
          <a:srcRect/>
          <a:stretch>
            <a:fillRect/>
          </a:stretch>
        </p:blipFill>
        <p:spPr bwMode="auto">
          <a:xfrm>
            <a:off x="0" y="0"/>
            <a:ext cx="9144000" cy="5267893"/>
          </a:xfrm>
          <a:prstGeom prst="rect">
            <a:avLst/>
          </a:prstGeom>
          <a:noFill/>
          <a:ln w="9525">
            <a:noFill/>
            <a:miter lim="800000"/>
            <a:headEnd/>
            <a:tailEnd/>
          </a:ln>
        </p:spPr>
      </p:pic>
    </p:spTree>
    <p:extLst>
      <p:ext uri="{BB962C8B-B14F-4D97-AF65-F5344CB8AC3E}">
        <p14:creationId xmlns:p14="http://schemas.microsoft.com/office/powerpoint/2010/main" val="2656761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lide179">
            <a:extLst>
              <a:ext uri="{FF2B5EF4-FFF2-40B4-BE49-F238E27FC236}">
                <a16:creationId xmlns:a16="http://schemas.microsoft.com/office/drawing/2014/main" id="{CFD54EE2-9F50-4601-BA17-51AA3E8438BD}"/>
              </a:ext>
            </a:extLst>
          </p:cNvPr>
          <p:cNvPicPr>
            <a:picLocks noChangeAspect="1" noChangeArrowheads="1"/>
          </p:cNvPicPr>
          <p:nvPr/>
        </p:nvPicPr>
        <p:blipFill>
          <a:blip r:embed="rId2"/>
          <a:srcRect/>
          <a:stretch>
            <a:fillRect/>
          </a:stretch>
        </p:blipFill>
        <p:spPr bwMode="auto">
          <a:xfrm>
            <a:off x="3175" y="0"/>
            <a:ext cx="9140825" cy="5252794"/>
          </a:xfrm>
          <a:prstGeom prst="rect">
            <a:avLst/>
          </a:prstGeom>
          <a:noFill/>
          <a:ln w="9525">
            <a:noFill/>
            <a:miter lim="800000"/>
            <a:headEnd/>
            <a:tailEnd/>
          </a:ln>
        </p:spPr>
      </p:pic>
    </p:spTree>
    <p:extLst>
      <p:ext uri="{BB962C8B-B14F-4D97-AF65-F5344CB8AC3E}">
        <p14:creationId xmlns:p14="http://schemas.microsoft.com/office/powerpoint/2010/main" val="28690265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lide180">
            <a:extLst>
              <a:ext uri="{FF2B5EF4-FFF2-40B4-BE49-F238E27FC236}">
                <a16:creationId xmlns:a16="http://schemas.microsoft.com/office/drawing/2014/main" id="{A0D1F2E2-F46D-426C-922B-245F2F21055D}"/>
              </a:ext>
            </a:extLst>
          </p:cNvPr>
          <p:cNvPicPr>
            <a:picLocks noChangeAspect="1" noChangeArrowheads="1"/>
          </p:cNvPicPr>
          <p:nvPr/>
        </p:nvPicPr>
        <p:blipFill>
          <a:blip r:embed="rId2"/>
          <a:srcRect/>
          <a:stretch>
            <a:fillRect/>
          </a:stretch>
        </p:blipFill>
        <p:spPr bwMode="auto">
          <a:xfrm>
            <a:off x="3175" y="0"/>
            <a:ext cx="9140825" cy="5443016"/>
          </a:xfrm>
          <a:prstGeom prst="rect">
            <a:avLst/>
          </a:prstGeom>
          <a:noFill/>
          <a:ln w="9525">
            <a:noFill/>
            <a:miter lim="800000"/>
            <a:headEnd/>
            <a:tailEnd/>
          </a:ln>
        </p:spPr>
      </p:pic>
    </p:spTree>
    <p:extLst>
      <p:ext uri="{BB962C8B-B14F-4D97-AF65-F5344CB8AC3E}">
        <p14:creationId xmlns:p14="http://schemas.microsoft.com/office/powerpoint/2010/main" val="46678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1ABEB-0BE8-43D7-AAE5-B97937302BF7}"/>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11.  What was God's criticism of His ancient priests, or pastors?</a:t>
            </a:r>
            <a:br>
              <a:rPr lang="en-US" dirty="0">
                <a:effectLst/>
              </a:rPr>
            </a:br>
            <a:endParaRPr lang="en-US" dirty="0"/>
          </a:p>
        </p:txBody>
      </p:sp>
      <p:sp>
        <p:nvSpPr>
          <p:cNvPr id="3" name="Text Placeholder 2">
            <a:extLst>
              <a:ext uri="{FF2B5EF4-FFF2-40B4-BE49-F238E27FC236}">
                <a16:creationId xmlns:a16="http://schemas.microsoft.com/office/drawing/2014/main" id="{C6E80E41-60BD-42CF-87AB-33986A4D5E3D}"/>
              </a:ext>
            </a:extLst>
          </p:cNvPr>
          <p:cNvSpPr>
            <a:spLocks noGrp="1"/>
          </p:cNvSpPr>
          <p:nvPr>
            <p:ph type="body" idx="1"/>
          </p:nvPr>
        </p:nvSpPr>
        <p:spPr/>
        <p:txBody>
          <a:bodyPr>
            <a:normAutofit fontScale="47500" lnSpcReduction="20000"/>
          </a:bodyPr>
          <a:lstStyle/>
          <a:p>
            <a:endParaRPr lang="en-US"/>
          </a:p>
        </p:txBody>
      </p:sp>
      <p:sp>
        <p:nvSpPr>
          <p:cNvPr id="4" name="Content Placeholder 3">
            <a:extLst>
              <a:ext uri="{FF2B5EF4-FFF2-40B4-BE49-F238E27FC236}">
                <a16:creationId xmlns:a16="http://schemas.microsoft.com/office/drawing/2014/main" id="{E6FAE26D-6A42-49C7-8B83-FF2453615BD1}"/>
              </a:ext>
            </a:extLst>
          </p:cNvPr>
          <p:cNvSpPr>
            <a:spLocks noGrp="1"/>
          </p:cNvSpPr>
          <p:nvPr>
            <p:ph sz="half" idx="2"/>
          </p:nvPr>
        </p:nvSpPr>
        <p:spPr>
          <a:xfrm>
            <a:off x="457200" y="1151335"/>
            <a:ext cx="5790088" cy="3992165"/>
          </a:xfrm>
        </p:spPr>
        <p:txBody>
          <a:bodyPr>
            <a:normAutofit fontScale="92500" lnSpcReduction="20000"/>
          </a:bodyPr>
          <a:lstStyle/>
          <a:p>
            <a:r>
              <a:rPr lang="en-US" sz="3000" b="1" i="1" dirty="0">
                <a:solidFill>
                  <a:srgbClr val="FFC000"/>
                </a:solidFill>
                <a:effectLst>
                  <a:outerShdw blurRad="38100" dist="38100" dir="2700000" algn="tl">
                    <a:srgbClr val="000000">
                      <a:alpha val="43137"/>
                    </a:srgbClr>
                  </a:outerShdw>
                </a:effectLst>
              </a:rPr>
              <a:t>Malachi 2:8, 9</a:t>
            </a:r>
            <a:r>
              <a:rPr lang="en-US" sz="3000" b="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But you have </a:t>
            </a:r>
            <a:r>
              <a:rPr lang="en-US" sz="3000" i="1" u="sng" dirty="0">
                <a:solidFill>
                  <a:srgbClr val="FF9900"/>
                </a:solidFill>
                <a:effectLst>
                  <a:outerShdw blurRad="38100" dist="38100" dir="2700000" algn="tl">
                    <a:srgbClr val="000000">
                      <a:alpha val="43137"/>
                    </a:srgbClr>
                  </a:outerShdw>
                </a:effectLst>
              </a:rPr>
              <a:t>departed</a:t>
            </a:r>
            <a:r>
              <a:rPr lang="en-US" sz="3000" i="1" dirty="0">
                <a:solidFill>
                  <a:srgbClr val="FF99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from the way; You have caused many to </a:t>
            </a:r>
            <a:r>
              <a:rPr lang="en-US" sz="3000" i="1" u="sng" dirty="0">
                <a:solidFill>
                  <a:srgbClr val="FF9900"/>
                </a:solidFill>
                <a:effectLst>
                  <a:outerShdw blurRad="38100" dist="38100" dir="2700000" algn="tl">
                    <a:srgbClr val="000000">
                      <a:alpha val="43137"/>
                    </a:srgbClr>
                  </a:outerShdw>
                </a:effectLst>
              </a:rPr>
              <a:t>stumble</a:t>
            </a:r>
            <a:r>
              <a:rPr lang="en-US" sz="3000" i="1" dirty="0">
                <a:effectLst>
                  <a:outerShdw blurRad="38100" dist="38100" dir="2700000" algn="tl">
                    <a:srgbClr val="000000">
                      <a:alpha val="43137"/>
                    </a:srgbClr>
                  </a:outerShdw>
                </a:effectLst>
              </a:rPr>
              <a:t> at the law. …</a:t>
            </a:r>
            <a:r>
              <a:rPr lang="en-US" sz="3000" dirty="0">
                <a:effectLst>
                  <a:outerShdw blurRad="38100" dist="38100" dir="2700000" algn="tl">
                    <a:srgbClr val="000000">
                      <a:alpha val="43137"/>
                    </a:srgbClr>
                  </a:outerShdw>
                </a:effectLst>
              </a:rPr>
              <a:t> </a:t>
            </a:r>
          </a:p>
          <a:p>
            <a:r>
              <a:rPr lang="en-US" sz="3000" b="1" i="1" dirty="0">
                <a:solidFill>
                  <a:srgbClr val="FFC000"/>
                </a:solidFill>
                <a:effectLst>
                  <a:outerShdw blurRad="38100" dist="38100" dir="2700000" algn="tl">
                    <a:srgbClr val="000000">
                      <a:alpha val="43137"/>
                    </a:srgbClr>
                  </a:outerShdw>
                </a:effectLst>
              </a:rPr>
              <a:t>Hosea 4:6</a:t>
            </a:r>
            <a:r>
              <a:rPr lang="en-US" sz="3000" i="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My people are </a:t>
            </a:r>
            <a:r>
              <a:rPr lang="en-US" sz="3000" i="1" u="sng" dirty="0">
                <a:solidFill>
                  <a:srgbClr val="FF9900"/>
                </a:solidFill>
                <a:effectLst>
                  <a:outerShdw blurRad="38100" dist="38100" dir="2700000" algn="tl">
                    <a:srgbClr val="000000">
                      <a:alpha val="43137"/>
                    </a:srgbClr>
                  </a:outerShdw>
                </a:effectLst>
              </a:rPr>
              <a:t>destroyed</a:t>
            </a:r>
            <a:r>
              <a:rPr lang="en-US" sz="3000" i="1" dirty="0">
                <a:effectLst>
                  <a:outerShdw blurRad="38100" dist="38100" dir="2700000" algn="tl">
                    <a:srgbClr val="000000">
                      <a:alpha val="43137"/>
                    </a:srgbClr>
                  </a:outerShdw>
                </a:effectLst>
              </a:rPr>
              <a:t> for lack of knowledge.  Because you have </a:t>
            </a:r>
            <a:r>
              <a:rPr lang="en-US" sz="3000" i="1" u="sng" dirty="0">
                <a:solidFill>
                  <a:srgbClr val="FF9900"/>
                </a:solidFill>
                <a:effectLst>
                  <a:outerShdw blurRad="38100" dist="38100" dir="2700000" algn="tl">
                    <a:srgbClr val="000000">
                      <a:alpha val="43137"/>
                    </a:srgbClr>
                  </a:outerShdw>
                </a:effectLst>
              </a:rPr>
              <a:t>rejected</a:t>
            </a:r>
            <a:r>
              <a:rPr lang="en-US" sz="3000" i="1" dirty="0">
                <a:effectLst>
                  <a:outerShdw blurRad="38100" dist="38100" dir="2700000" algn="tl">
                    <a:srgbClr val="000000">
                      <a:alpha val="43137"/>
                    </a:srgbClr>
                  </a:outerShdw>
                </a:effectLst>
              </a:rPr>
              <a:t> knowledge, I also will reject you from being priest for Me; Because you have forgotten the</a:t>
            </a:r>
            <a:r>
              <a:rPr lang="en-US" sz="3000" i="1" dirty="0">
                <a:solidFill>
                  <a:srgbClr val="FF9900"/>
                </a:solidFill>
                <a:effectLst>
                  <a:outerShdw blurRad="38100" dist="38100" dir="2700000" algn="tl">
                    <a:srgbClr val="000000">
                      <a:alpha val="43137"/>
                    </a:srgbClr>
                  </a:outerShdw>
                </a:effectLst>
              </a:rPr>
              <a:t> </a:t>
            </a:r>
            <a:r>
              <a:rPr lang="en-US" sz="3000" i="1" u="sng" dirty="0">
                <a:solidFill>
                  <a:srgbClr val="FF9900"/>
                </a:solidFill>
                <a:effectLst>
                  <a:outerShdw blurRad="38100" dist="38100" dir="2700000" algn="tl">
                    <a:srgbClr val="000000">
                      <a:alpha val="43137"/>
                    </a:srgbClr>
                  </a:outerShdw>
                </a:effectLst>
              </a:rPr>
              <a:t>law </a:t>
            </a:r>
            <a:r>
              <a:rPr lang="en-US" sz="3000" i="1" dirty="0">
                <a:effectLst>
                  <a:outerShdw blurRad="38100" dist="38100" dir="2700000" algn="tl">
                    <a:srgbClr val="000000">
                      <a:alpha val="43137"/>
                    </a:srgbClr>
                  </a:outerShdw>
                </a:effectLst>
              </a:rPr>
              <a:t>of your God, I also will forget your children.  </a:t>
            </a:r>
            <a:r>
              <a:rPr lang="en-US" sz="3000" dirty="0">
                <a:effectLst>
                  <a:outerShdw blurRad="38100" dist="38100" dir="2700000" algn="tl">
                    <a:srgbClr val="000000">
                      <a:alpha val="43137"/>
                    </a:srgbClr>
                  </a:outerShdw>
                </a:effectLst>
              </a:rPr>
              <a:t> </a:t>
            </a:r>
          </a:p>
          <a:p>
            <a:endParaRPr lang="en-US" dirty="0"/>
          </a:p>
        </p:txBody>
      </p:sp>
      <p:sp>
        <p:nvSpPr>
          <p:cNvPr id="5" name="Text Placeholder 4">
            <a:extLst>
              <a:ext uri="{FF2B5EF4-FFF2-40B4-BE49-F238E27FC236}">
                <a16:creationId xmlns:a16="http://schemas.microsoft.com/office/drawing/2014/main" id="{4C3FE73E-B18B-4752-8652-888C78755BA5}"/>
              </a:ext>
            </a:extLst>
          </p:cNvPr>
          <p:cNvSpPr>
            <a:spLocks noGrp="1"/>
          </p:cNvSpPr>
          <p:nvPr>
            <p:ph type="body" sz="quarter" idx="3"/>
          </p:nvPr>
        </p:nvSpPr>
        <p:spPr>
          <a:xfrm flipV="1">
            <a:off x="4645026" y="907726"/>
            <a:ext cx="4041775" cy="243609"/>
          </a:xfrm>
        </p:spPr>
        <p:txBody>
          <a:bodyPr>
            <a:normAutofit fontScale="47500" lnSpcReduction="20000"/>
          </a:bodyPr>
          <a:lstStyle/>
          <a:p>
            <a:endParaRPr lang="en-US" dirty="0"/>
          </a:p>
        </p:txBody>
      </p:sp>
      <p:sp>
        <p:nvSpPr>
          <p:cNvPr id="6" name="Content Placeholder 5">
            <a:extLst>
              <a:ext uri="{FF2B5EF4-FFF2-40B4-BE49-F238E27FC236}">
                <a16:creationId xmlns:a16="http://schemas.microsoft.com/office/drawing/2014/main" id="{9C6D765A-2FD7-4D9D-9122-C84FFA488406}"/>
              </a:ext>
            </a:extLst>
          </p:cNvPr>
          <p:cNvSpPr>
            <a:spLocks noGrp="1"/>
          </p:cNvSpPr>
          <p:nvPr>
            <p:ph sz="quarter" idx="4"/>
          </p:nvPr>
        </p:nvSpPr>
        <p:spPr>
          <a:xfrm>
            <a:off x="7248455" y="1631156"/>
            <a:ext cx="1438346" cy="2963466"/>
          </a:xfrm>
        </p:spPr>
        <p:txBody>
          <a:bodyPr>
            <a:normAutofit fontScale="92500" lnSpcReduction="20000"/>
          </a:bodyPr>
          <a:lstStyle/>
          <a:p>
            <a:endParaRPr lang="en-US" dirty="0"/>
          </a:p>
        </p:txBody>
      </p:sp>
    </p:spTree>
    <p:extLst>
      <p:ext uri="{BB962C8B-B14F-4D97-AF65-F5344CB8AC3E}">
        <p14:creationId xmlns:p14="http://schemas.microsoft.com/office/powerpoint/2010/main" val="1881094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BC8F3-265B-488F-9E7E-D349586861D4}"/>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12.  How did God's ancient leaders regard the great things of His law?</a:t>
            </a:r>
            <a:br>
              <a:rPr lang="en-US" dirty="0">
                <a:effectLst/>
              </a:rPr>
            </a:br>
            <a:endParaRPr lang="en-US" dirty="0"/>
          </a:p>
        </p:txBody>
      </p:sp>
      <p:sp>
        <p:nvSpPr>
          <p:cNvPr id="3" name="Text Placeholder 2">
            <a:extLst>
              <a:ext uri="{FF2B5EF4-FFF2-40B4-BE49-F238E27FC236}">
                <a16:creationId xmlns:a16="http://schemas.microsoft.com/office/drawing/2014/main" id="{EE2768F7-6610-467A-9489-A519E7BE8F13}"/>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0CBC4846-AB5A-4914-AB7A-4E36D13C55C4}"/>
              </a:ext>
            </a:extLst>
          </p:cNvPr>
          <p:cNvSpPr>
            <a:spLocks noGrp="1"/>
          </p:cNvSpPr>
          <p:nvPr>
            <p:ph sz="half" idx="2"/>
          </p:nvPr>
        </p:nvSpPr>
        <p:spPr>
          <a:xfrm>
            <a:off x="457200" y="1631156"/>
            <a:ext cx="5382946" cy="2963466"/>
          </a:xfrm>
        </p:spPr>
        <p:txBody>
          <a:bodyPr/>
          <a:lstStyle/>
          <a:p>
            <a:r>
              <a:rPr lang="en-US" sz="2800" b="1" i="1" dirty="0">
                <a:solidFill>
                  <a:srgbClr val="FFC000"/>
                </a:solidFill>
                <a:effectLst>
                  <a:outerShdw blurRad="38100" dist="38100" dir="2700000" algn="tl">
                    <a:srgbClr val="000000">
                      <a:alpha val="43137"/>
                    </a:srgbClr>
                  </a:outerShdw>
                </a:effectLst>
              </a:rPr>
              <a:t>Hosea 8:12</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I have written for him the great things of My </a:t>
            </a:r>
            <a:r>
              <a:rPr lang="en-US" sz="2800" i="1" u="sng" dirty="0">
                <a:solidFill>
                  <a:srgbClr val="FF9900"/>
                </a:solidFill>
                <a:effectLst>
                  <a:outerShdw blurRad="38100" dist="38100" dir="2700000" algn="tl">
                    <a:srgbClr val="000000">
                      <a:alpha val="43137"/>
                    </a:srgbClr>
                  </a:outerShdw>
                </a:effectLst>
              </a:rPr>
              <a:t>law</a:t>
            </a:r>
            <a:r>
              <a:rPr lang="en-US" sz="2800" i="1" dirty="0">
                <a:effectLst>
                  <a:outerShdw blurRad="38100" dist="38100" dir="2700000" algn="tl">
                    <a:srgbClr val="000000">
                      <a:alpha val="43137"/>
                    </a:srgbClr>
                  </a:outerShdw>
                </a:effectLst>
              </a:rPr>
              <a:t>, But they were considered a </a:t>
            </a:r>
            <a:r>
              <a:rPr lang="en-US" sz="2800" i="1" u="sng" dirty="0">
                <a:solidFill>
                  <a:srgbClr val="FF9900"/>
                </a:solidFill>
                <a:effectLst>
                  <a:outerShdw blurRad="38100" dist="38100" dir="2700000" algn="tl">
                    <a:srgbClr val="000000">
                      <a:alpha val="43137"/>
                    </a:srgbClr>
                  </a:outerShdw>
                </a:effectLst>
              </a:rPr>
              <a:t>strange</a:t>
            </a:r>
            <a:r>
              <a:rPr lang="en-US" sz="2800" i="1" dirty="0">
                <a:effectLst>
                  <a:outerShdw blurRad="38100" dist="38100" dir="2700000" algn="tl">
                    <a:srgbClr val="000000">
                      <a:alpha val="43137"/>
                    </a:srgbClr>
                  </a:outerShdw>
                </a:effectLst>
              </a:rPr>
              <a:t> thing.</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9356B073-AB16-4D89-8C97-FD89B7DC2DE5}"/>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5DC7BBE7-BACC-4850-A2DA-C74390108C1B}"/>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8312938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930DD-AAA0-44BE-86D2-27FE9DDB77B2}"/>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13.  What specific, solemn rebuke did God give to religious leaders regarding His holy Sabbath?</a:t>
            </a:r>
            <a:br>
              <a:rPr lang="en-US" dirty="0">
                <a:effectLst/>
              </a:rPr>
            </a:br>
            <a:endParaRPr lang="en-US" dirty="0"/>
          </a:p>
        </p:txBody>
      </p:sp>
      <p:sp>
        <p:nvSpPr>
          <p:cNvPr id="3" name="Text Placeholder 2">
            <a:extLst>
              <a:ext uri="{FF2B5EF4-FFF2-40B4-BE49-F238E27FC236}">
                <a16:creationId xmlns:a16="http://schemas.microsoft.com/office/drawing/2014/main" id="{D3DB42A2-1FC4-41AB-A047-003DC69E12CA}"/>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46E94C8-3E79-45D8-BC86-19C92C0B2D0E}"/>
              </a:ext>
            </a:extLst>
          </p:cNvPr>
          <p:cNvSpPr>
            <a:spLocks noGrp="1"/>
          </p:cNvSpPr>
          <p:nvPr>
            <p:ph sz="half" idx="2"/>
          </p:nvPr>
        </p:nvSpPr>
        <p:spPr>
          <a:xfrm>
            <a:off x="457199" y="1151335"/>
            <a:ext cx="5516435" cy="3992165"/>
          </a:xfrm>
        </p:spPr>
        <p:txBody>
          <a:bodyPr>
            <a:normAutofit fontScale="92500" lnSpcReduction="20000"/>
          </a:bodyPr>
          <a:lstStyle/>
          <a:p>
            <a:r>
              <a:rPr lang="en-US" sz="3000" b="1" i="1" dirty="0">
                <a:solidFill>
                  <a:srgbClr val="FFC000"/>
                </a:solidFill>
                <a:effectLst>
                  <a:outerShdw blurRad="38100" dist="38100" dir="2700000" algn="tl">
                    <a:srgbClr val="000000">
                      <a:alpha val="43137"/>
                    </a:srgbClr>
                  </a:outerShdw>
                </a:effectLst>
              </a:rPr>
              <a:t>Ezekiel 22:8</a:t>
            </a:r>
            <a:r>
              <a:rPr lang="en-US" sz="3000" b="1"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You have </a:t>
            </a:r>
            <a:r>
              <a:rPr lang="en-US" sz="3000" i="1" u="sng" dirty="0">
                <a:solidFill>
                  <a:srgbClr val="FF9900"/>
                </a:solidFill>
                <a:effectLst>
                  <a:outerShdw blurRad="38100" dist="38100" dir="2700000" algn="tl">
                    <a:srgbClr val="000000">
                      <a:alpha val="43137"/>
                    </a:srgbClr>
                  </a:outerShdw>
                </a:effectLst>
              </a:rPr>
              <a:t>despised</a:t>
            </a:r>
            <a:r>
              <a:rPr lang="en-US" sz="3000" i="1" dirty="0">
                <a:effectLst>
                  <a:outerShdw blurRad="38100" dist="38100" dir="2700000" algn="tl">
                    <a:srgbClr val="000000">
                      <a:alpha val="43137"/>
                    </a:srgbClr>
                  </a:outerShdw>
                </a:effectLst>
              </a:rPr>
              <a:t> My holy things and </a:t>
            </a:r>
            <a:r>
              <a:rPr lang="en-US" sz="3000" i="1" u="sng" dirty="0">
                <a:solidFill>
                  <a:srgbClr val="FF9900"/>
                </a:solidFill>
                <a:effectLst>
                  <a:outerShdw blurRad="38100" dist="38100" dir="2700000" algn="tl">
                    <a:srgbClr val="000000">
                      <a:alpha val="43137"/>
                    </a:srgbClr>
                  </a:outerShdw>
                </a:effectLst>
              </a:rPr>
              <a:t>profaned</a:t>
            </a:r>
            <a:r>
              <a:rPr lang="en-US" sz="3000" i="1" dirty="0">
                <a:effectLst>
                  <a:outerShdw blurRad="38100" dist="38100" dir="2700000" algn="tl">
                    <a:srgbClr val="000000">
                      <a:alpha val="43137"/>
                    </a:srgbClr>
                  </a:outerShdw>
                </a:effectLst>
              </a:rPr>
              <a:t> My Sabbaths.</a:t>
            </a:r>
            <a:endParaRPr lang="en-US" sz="3000" dirty="0">
              <a:effectLst>
                <a:outerShdw blurRad="38100" dist="38100" dir="2700000" algn="tl">
                  <a:srgbClr val="000000">
                    <a:alpha val="43137"/>
                  </a:srgbClr>
                </a:outerShdw>
              </a:effectLst>
            </a:endParaRPr>
          </a:p>
          <a:p>
            <a:r>
              <a:rPr lang="en-US" sz="3000" b="1" i="1" dirty="0">
                <a:solidFill>
                  <a:srgbClr val="FFC000"/>
                </a:solidFill>
                <a:effectLst>
                  <a:outerShdw blurRad="38100" dist="38100" dir="2700000" algn="tl">
                    <a:srgbClr val="000000">
                      <a:alpha val="43137"/>
                    </a:srgbClr>
                  </a:outerShdw>
                </a:effectLst>
              </a:rPr>
              <a:t>Ezekiel 22:26</a:t>
            </a:r>
            <a:r>
              <a:rPr lang="en-US" sz="3000" dirty="0">
                <a:solidFill>
                  <a:srgbClr val="FFC0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Her priests have violated My </a:t>
            </a:r>
            <a:r>
              <a:rPr lang="en-US" sz="3000" i="1" u="sng" dirty="0">
                <a:solidFill>
                  <a:srgbClr val="FF9900"/>
                </a:solidFill>
                <a:effectLst>
                  <a:outerShdw blurRad="38100" dist="38100" dir="2700000" algn="tl">
                    <a:srgbClr val="000000">
                      <a:alpha val="43137"/>
                    </a:srgbClr>
                  </a:outerShdw>
                </a:effectLst>
              </a:rPr>
              <a:t>law</a:t>
            </a:r>
            <a:r>
              <a:rPr lang="en-US" sz="3000" i="1" dirty="0">
                <a:solidFill>
                  <a:srgbClr val="FF9900"/>
                </a:solidFill>
                <a:effectLst>
                  <a:outerShdw blurRad="38100" dist="38100" dir="2700000" algn="tl">
                    <a:srgbClr val="000000">
                      <a:alpha val="43137"/>
                    </a:srgbClr>
                  </a:outerShdw>
                </a:effectLst>
              </a:rPr>
              <a:t> </a:t>
            </a:r>
            <a:r>
              <a:rPr lang="en-US" sz="3000" i="1" dirty="0">
                <a:effectLst>
                  <a:outerShdw blurRad="38100" dist="38100" dir="2700000" algn="tl">
                    <a:srgbClr val="000000">
                      <a:alpha val="43137"/>
                    </a:srgbClr>
                  </a:outerShdw>
                </a:effectLst>
              </a:rPr>
              <a:t>and profaned My </a:t>
            </a:r>
            <a:r>
              <a:rPr lang="en-US" sz="3000" i="1" u="sng" dirty="0">
                <a:solidFill>
                  <a:srgbClr val="FF9900"/>
                </a:solidFill>
                <a:effectLst>
                  <a:outerShdw blurRad="38100" dist="38100" dir="2700000" algn="tl">
                    <a:srgbClr val="000000">
                      <a:alpha val="43137"/>
                    </a:srgbClr>
                  </a:outerShdw>
                </a:effectLst>
              </a:rPr>
              <a:t>holy</a:t>
            </a:r>
            <a:r>
              <a:rPr lang="en-US" sz="3000" i="1" dirty="0">
                <a:effectLst>
                  <a:outerShdw blurRad="38100" dist="38100" dir="2700000" algn="tl">
                    <a:srgbClr val="000000">
                      <a:alpha val="43137"/>
                    </a:srgbClr>
                  </a:outerShdw>
                </a:effectLst>
              </a:rPr>
              <a:t> things; they have not distinguished between the holy and unholy,… and they have hidden their eyes from My </a:t>
            </a:r>
            <a:r>
              <a:rPr lang="en-US" sz="3000" i="1" u="sng" dirty="0">
                <a:solidFill>
                  <a:srgbClr val="FF9900"/>
                </a:solidFill>
                <a:effectLst>
                  <a:outerShdw blurRad="38100" dist="38100" dir="2700000" algn="tl">
                    <a:srgbClr val="000000">
                      <a:alpha val="43137"/>
                    </a:srgbClr>
                  </a:outerShdw>
                </a:effectLst>
              </a:rPr>
              <a:t>Sabbaths</a:t>
            </a:r>
            <a:r>
              <a:rPr lang="en-US" sz="3000" i="1" dirty="0">
                <a:effectLst>
                  <a:outerShdw blurRad="38100" dist="38100" dir="2700000" algn="tl">
                    <a:srgbClr val="000000">
                      <a:alpha val="43137"/>
                    </a:srgbClr>
                  </a:outerShdw>
                </a:effectLst>
              </a:rPr>
              <a:t>, so that I am profaned among them.</a:t>
            </a:r>
            <a:endParaRPr lang="en-US" sz="30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C622C8E1-8370-499F-9ED7-56AC89E227C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5F94D19-FFC0-4144-9ECA-761AC01BA583}"/>
              </a:ext>
            </a:extLst>
          </p:cNvPr>
          <p:cNvSpPr>
            <a:spLocks noGrp="1"/>
          </p:cNvSpPr>
          <p:nvPr>
            <p:ph sz="quarter" idx="4"/>
          </p:nvPr>
        </p:nvSpPr>
        <p:spPr>
          <a:xfrm>
            <a:off x="6560987" y="1631156"/>
            <a:ext cx="2125814" cy="2963466"/>
          </a:xfrm>
        </p:spPr>
        <p:txBody>
          <a:bodyPr>
            <a:normAutofit fontScale="92500" lnSpcReduction="20000"/>
          </a:bodyPr>
          <a:lstStyle/>
          <a:p>
            <a:endParaRPr lang="en-US" dirty="0"/>
          </a:p>
        </p:txBody>
      </p:sp>
    </p:spTree>
    <p:extLst>
      <p:ext uri="{BB962C8B-B14F-4D97-AF65-F5344CB8AC3E}">
        <p14:creationId xmlns:p14="http://schemas.microsoft.com/office/powerpoint/2010/main" val="30079834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E2C76-CC92-4159-97A7-8968316794F2}"/>
              </a:ext>
            </a:extLst>
          </p:cNvPr>
          <p:cNvSpPr>
            <a:spLocks noGrp="1"/>
          </p:cNvSpPr>
          <p:nvPr>
            <p:ph type="title"/>
          </p:nvPr>
        </p:nvSpPr>
        <p:spPr/>
        <p:txBody>
          <a:bodyPr>
            <a:normAutofit fontScale="90000"/>
          </a:bodyPr>
          <a:lstStyle/>
          <a:p>
            <a:pPr algn="l"/>
            <a:br>
              <a:rPr lang="en-US" sz="3100" dirty="0">
                <a:solidFill>
                  <a:srgbClr val="00B0F0"/>
                </a:solidFill>
                <a:effectLst/>
              </a:rPr>
            </a:br>
            <a:r>
              <a:rPr lang="en-US" sz="3100" dirty="0">
                <a:solidFill>
                  <a:srgbClr val="00B0F0"/>
                </a:solidFill>
                <a:effectLst/>
              </a:rPr>
              <a:t>14.  What specific sin does God command His leaders to denounce?</a:t>
            </a:r>
            <a:br>
              <a:rPr lang="en-US" dirty="0">
                <a:effectLst/>
              </a:rPr>
            </a:br>
            <a:endParaRPr lang="en-US" dirty="0"/>
          </a:p>
        </p:txBody>
      </p:sp>
      <p:sp>
        <p:nvSpPr>
          <p:cNvPr id="3" name="Text Placeholder 2">
            <a:extLst>
              <a:ext uri="{FF2B5EF4-FFF2-40B4-BE49-F238E27FC236}">
                <a16:creationId xmlns:a16="http://schemas.microsoft.com/office/drawing/2014/main" id="{D8E791E4-723D-4F9F-AF0C-B0C2038F2E9B}"/>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24163B85-8699-45BB-AB27-45E054FC9C02}"/>
              </a:ext>
            </a:extLst>
          </p:cNvPr>
          <p:cNvSpPr>
            <a:spLocks noGrp="1"/>
          </p:cNvSpPr>
          <p:nvPr>
            <p:ph sz="half" idx="2"/>
          </p:nvPr>
        </p:nvSpPr>
        <p:spPr>
          <a:xfrm>
            <a:off x="457200" y="1631155"/>
            <a:ext cx="5589854" cy="3428079"/>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Isaiah 58:1, 13, 14</a:t>
            </a:r>
            <a:r>
              <a:rPr lang="en-US" sz="2800" b="1" dirty="0">
                <a:solidFill>
                  <a:srgbClr val="FFC000"/>
                </a:solidFill>
                <a:effectLst>
                  <a:outerShdw blurRad="38100" dist="38100" dir="2700000" algn="tl">
                    <a:srgbClr val="000000">
                      <a:alpha val="43137"/>
                    </a:srgbClr>
                  </a:outerShdw>
                </a:effectLst>
              </a:rPr>
              <a:t>  </a:t>
            </a:r>
            <a:r>
              <a:rPr lang="en-US" sz="2800" i="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Cry aloud, spare not; Lift up your voice like a </a:t>
            </a:r>
            <a:r>
              <a:rPr lang="en-US" sz="2800" i="1" u="sng" dirty="0">
                <a:solidFill>
                  <a:srgbClr val="FF9900"/>
                </a:solidFill>
                <a:effectLst>
                  <a:outerShdw blurRad="38100" dist="38100" dir="2700000" algn="tl">
                    <a:srgbClr val="000000">
                      <a:alpha val="43137"/>
                    </a:srgbClr>
                  </a:outerShdw>
                </a:effectLst>
              </a:rPr>
              <a:t>trumpet</a:t>
            </a:r>
            <a:r>
              <a:rPr lang="en-US" sz="2800" i="1" dirty="0">
                <a:effectLst>
                  <a:outerShdw blurRad="38100" dist="38100" dir="2700000" algn="tl">
                    <a:srgbClr val="000000">
                      <a:alpha val="43137"/>
                    </a:srgbClr>
                  </a:outerShdw>
                </a:effectLst>
              </a:rPr>
              <a:t>; Tell My people their transgression, … If you turn away your foot from the </a:t>
            </a:r>
            <a:r>
              <a:rPr lang="en-US" sz="2800" i="1" u="sng" dirty="0">
                <a:solidFill>
                  <a:srgbClr val="FF9900"/>
                </a:solidFill>
                <a:effectLst>
                  <a:outerShdw blurRad="38100" dist="38100" dir="2700000" algn="tl">
                    <a:srgbClr val="000000">
                      <a:alpha val="43137"/>
                    </a:srgbClr>
                  </a:outerShdw>
                </a:effectLst>
              </a:rPr>
              <a:t>Sabbath</a:t>
            </a:r>
            <a:r>
              <a:rPr lang="en-US" sz="2800" i="1" dirty="0">
                <a:effectLst>
                  <a:outerShdw blurRad="38100" dist="38100" dir="2700000" algn="tl">
                    <a:srgbClr val="000000">
                      <a:alpha val="43137"/>
                    </a:srgbClr>
                  </a:outerShdw>
                </a:effectLst>
              </a:rPr>
              <a:t>, From doing your pleasure on My holy day, And call the Sabbath a delight, … Then you shall delight yourself in the LORD; …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232B5CBD-9400-4ECD-922C-338998E75BF8}"/>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E324D16E-0E3B-40FC-BF99-585781793DB7}"/>
              </a:ext>
            </a:extLst>
          </p:cNvPr>
          <p:cNvSpPr>
            <a:spLocks noGrp="1"/>
          </p:cNvSpPr>
          <p:nvPr>
            <p:ph sz="quarter" idx="4"/>
          </p:nvPr>
        </p:nvSpPr>
        <p:spPr/>
        <p:txBody>
          <a:bodyPr>
            <a:normAutofit lnSpcReduction="10000"/>
          </a:bodyPr>
          <a:lstStyle/>
          <a:p>
            <a:endParaRPr lang="en-US"/>
          </a:p>
        </p:txBody>
      </p:sp>
    </p:spTree>
    <p:extLst>
      <p:ext uri="{BB962C8B-B14F-4D97-AF65-F5344CB8AC3E}">
        <p14:creationId xmlns:p14="http://schemas.microsoft.com/office/powerpoint/2010/main" val="17947035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F7E0C-AA95-4037-8728-488277808D50}"/>
              </a:ext>
            </a:extLst>
          </p:cNvPr>
          <p:cNvSpPr>
            <a:spLocks noGrp="1"/>
          </p:cNvSpPr>
          <p:nvPr>
            <p:ph type="title"/>
          </p:nvPr>
        </p:nvSpPr>
        <p:spPr/>
        <p:txBody>
          <a:bodyPr>
            <a:noAutofit/>
          </a:bodyPr>
          <a:lstStyle/>
          <a:p>
            <a:pPr algn="l"/>
            <a:r>
              <a:rPr lang="en-US" sz="2800" dirty="0">
                <a:solidFill>
                  <a:srgbClr val="00B0F0"/>
                </a:solidFill>
                <a:effectLst>
                  <a:outerShdw blurRad="38100" dist="38100" dir="2700000" algn="tl">
                    <a:srgbClr val="000000">
                      <a:alpha val="43137"/>
                    </a:srgbClr>
                  </a:outerShdw>
                </a:effectLst>
              </a:rPr>
              <a:t>15.  When you decide to accept Jesus and fully follow Him, what happens?</a:t>
            </a:r>
          </a:p>
        </p:txBody>
      </p:sp>
      <p:sp>
        <p:nvSpPr>
          <p:cNvPr id="3" name="Text Placeholder 2">
            <a:extLst>
              <a:ext uri="{FF2B5EF4-FFF2-40B4-BE49-F238E27FC236}">
                <a16:creationId xmlns:a16="http://schemas.microsoft.com/office/drawing/2014/main" id="{5F83E7AE-712D-4B39-A047-C7B5AD9440F4}"/>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C9C19EC8-ED13-4F44-A674-749982BFD43B}"/>
              </a:ext>
            </a:extLst>
          </p:cNvPr>
          <p:cNvSpPr>
            <a:spLocks noGrp="1"/>
          </p:cNvSpPr>
          <p:nvPr>
            <p:ph sz="half" idx="2"/>
          </p:nvPr>
        </p:nvSpPr>
        <p:spPr>
          <a:xfrm>
            <a:off x="457200" y="1631156"/>
            <a:ext cx="5416318" cy="2963466"/>
          </a:xfrm>
        </p:spPr>
        <p:txBody>
          <a:bodyPr/>
          <a:lstStyle/>
          <a:p>
            <a:r>
              <a:rPr lang="en-US" sz="2800" b="1" i="1" dirty="0">
                <a:solidFill>
                  <a:srgbClr val="FFC000"/>
                </a:solidFill>
                <a:effectLst>
                  <a:outerShdw blurRad="38100" dist="38100" dir="2700000" algn="tl">
                    <a:srgbClr val="000000">
                      <a:alpha val="43137"/>
                    </a:srgbClr>
                  </a:outerShdw>
                </a:effectLst>
              </a:rPr>
              <a:t>Matthew 11:29   </a:t>
            </a:r>
            <a:r>
              <a:rPr lang="en-US" sz="2800" i="1" dirty="0">
                <a:effectLst>
                  <a:outerShdw blurRad="38100" dist="38100" dir="2700000" algn="tl">
                    <a:srgbClr val="000000">
                      <a:alpha val="43137"/>
                    </a:srgbClr>
                  </a:outerShdw>
                </a:effectLst>
              </a:rPr>
              <a:t>"Take My yoke upon you and learn from Me, for I am gentle and lowly in heart, and you will find </a:t>
            </a:r>
            <a:r>
              <a:rPr lang="en-US" sz="2800" i="1" u="sng" dirty="0">
                <a:solidFill>
                  <a:srgbClr val="FF9900"/>
                </a:solidFill>
                <a:effectLst>
                  <a:outerShdw blurRad="38100" dist="38100" dir="2700000" algn="tl">
                    <a:srgbClr val="000000">
                      <a:alpha val="43137"/>
                    </a:srgbClr>
                  </a:outerShdw>
                </a:effectLst>
              </a:rPr>
              <a:t>rest</a:t>
            </a:r>
            <a:r>
              <a:rPr lang="en-US" sz="2800" i="1" dirty="0">
                <a:effectLst>
                  <a:outerShdw blurRad="38100" dist="38100" dir="2700000" algn="tl">
                    <a:srgbClr val="000000">
                      <a:alpha val="43137"/>
                    </a:srgbClr>
                  </a:outerShdw>
                </a:effectLst>
              </a:rPr>
              <a:t> for your souls.</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07C82E7D-7F8C-4AA2-8D82-88E1F68225F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8CD6FD49-BD23-46FF-9BF5-74D2B6828C98}"/>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5829566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3FCD6-746C-425B-A44A-65BCD075215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E2BF8AE-B26F-47F0-873A-14DADA5F150F}"/>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B45618B3-A058-4D43-B8FC-888B1FDA375A}"/>
              </a:ext>
            </a:extLst>
          </p:cNvPr>
          <p:cNvSpPr>
            <a:spLocks noGrp="1"/>
          </p:cNvSpPr>
          <p:nvPr>
            <p:ph sz="half" idx="2"/>
          </p:nvPr>
        </p:nvSpPr>
        <p:spPr>
          <a:xfrm>
            <a:off x="457199" y="1063229"/>
            <a:ext cx="5609877" cy="4080271"/>
          </a:xfrm>
        </p:spPr>
        <p:txBody>
          <a:bodyPr>
            <a:normAutofit/>
          </a:bodyPr>
          <a:lstStyle/>
          <a:p>
            <a:r>
              <a:rPr lang="en-US" sz="2800" b="1" i="1" dirty="0">
                <a:solidFill>
                  <a:srgbClr val="FF9900"/>
                </a:solidFill>
                <a:effectLst>
                  <a:outerShdw blurRad="38100" dist="38100" dir="2700000" algn="tl">
                    <a:srgbClr val="000000">
                      <a:alpha val="43137"/>
                    </a:srgbClr>
                  </a:outerShdw>
                </a:effectLst>
              </a:rPr>
              <a:t>Before you can say “no” to the mark of the beast, you must say “yes” to the seal of God.  Jesus is waiting at the door of your heart for an answer.  Will you decide now to move under His glorious Sabbath banner as evidence that you have accepted Him as your Creator and Savior?</a:t>
            </a:r>
            <a:endParaRPr lang="en-US" sz="2800" dirty="0">
              <a:solidFill>
                <a:srgbClr val="FF9900"/>
              </a:solidFill>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79F8984D-6AA9-44C0-82BB-BF033DD375D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4A1E1B6-582A-4D69-8B15-47C4527676D2}"/>
              </a:ext>
            </a:extLst>
          </p:cNvPr>
          <p:cNvSpPr>
            <a:spLocks noGrp="1"/>
          </p:cNvSpPr>
          <p:nvPr>
            <p:ph sz="quarter" idx="4"/>
          </p:nvPr>
        </p:nvSpPr>
        <p:spPr/>
        <p:txBody>
          <a:bodyPr>
            <a:normAutofit/>
          </a:bodyPr>
          <a:lstStyle/>
          <a:p>
            <a:endParaRPr lang="en-US"/>
          </a:p>
        </p:txBody>
      </p:sp>
    </p:spTree>
    <p:extLst>
      <p:ext uri="{BB962C8B-B14F-4D97-AF65-F5344CB8AC3E}">
        <p14:creationId xmlns:p14="http://schemas.microsoft.com/office/powerpoint/2010/main" val="3824197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637520FD-FCD0-4DE4-9523-B5653B0571E2}"/>
              </a:ext>
            </a:extLst>
          </p:cNvPr>
          <p:cNvPicPr>
            <a:picLocks noGrp="1" noChangeAspect="1"/>
          </p:cNvPicPr>
          <p:nvPr>
            <p:ph idx="13"/>
          </p:nvPr>
        </p:nvPicPr>
        <p:blipFill>
          <a:blip r:embed="rId2"/>
          <a:stretch>
            <a:fillRect/>
          </a:stretch>
        </p:blipFill>
        <p:spPr>
          <a:xfrm>
            <a:off x="4682540" y="0"/>
            <a:ext cx="4453146" cy="5143499"/>
          </a:xfrm>
          <a:prstGeom prst="rect">
            <a:avLst/>
          </a:prstGeom>
        </p:spPr>
      </p:pic>
      <p:sp>
        <p:nvSpPr>
          <p:cNvPr id="2" name="Content Placeholder 1">
            <a:extLst>
              <a:ext uri="{FF2B5EF4-FFF2-40B4-BE49-F238E27FC236}">
                <a16:creationId xmlns:a16="http://schemas.microsoft.com/office/drawing/2014/main" id="{C744E34D-5870-4FEB-A765-478AE1DC4CA4}"/>
              </a:ext>
            </a:extLst>
          </p:cNvPr>
          <p:cNvSpPr>
            <a:spLocks noGrp="1"/>
          </p:cNvSpPr>
          <p:nvPr>
            <p:ph sz="half" idx="1"/>
          </p:nvPr>
        </p:nvSpPr>
        <p:spPr/>
        <p:txBody>
          <a:bodyPr/>
          <a:lstStyle/>
          <a:p>
            <a:endParaRPr lang="en-US"/>
          </a:p>
        </p:txBody>
      </p:sp>
      <p:sp>
        <p:nvSpPr>
          <p:cNvPr id="3" name="Picture Placeholder 2">
            <a:extLst>
              <a:ext uri="{FF2B5EF4-FFF2-40B4-BE49-F238E27FC236}">
                <a16:creationId xmlns:a16="http://schemas.microsoft.com/office/drawing/2014/main" id="{8B4A132F-986B-4C27-AA61-C84FD6CE43E6}"/>
              </a:ext>
            </a:extLst>
          </p:cNvPr>
          <p:cNvSpPr>
            <a:spLocks noGrp="1"/>
          </p:cNvSpPr>
          <p:nvPr>
            <p:ph type="pic" sz="quarter" idx="14"/>
          </p:nvPr>
        </p:nvSpPr>
        <p:spPr/>
      </p:sp>
      <p:sp>
        <p:nvSpPr>
          <p:cNvPr id="4" name="Title 3">
            <a:extLst>
              <a:ext uri="{FF2B5EF4-FFF2-40B4-BE49-F238E27FC236}">
                <a16:creationId xmlns:a16="http://schemas.microsoft.com/office/drawing/2014/main" id="{F173D3E5-1647-462C-8BBA-79081B36D966}"/>
              </a:ext>
            </a:extLst>
          </p:cNvPr>
          <p:cNvSpPr>
            <a:spLocks noGrp="1"/>
          </p:cNvSpPr>
          <p:nvPr>
            <p:ph type="title"/>
          </p:nvPr>
        </p:nvSpPr>
        <p:spPr/>
        <p:txBody>
          <a:bodyPr>
            <a:normAutofit/>
          </a:bodyPr>
          <a:lstStyle/>
          <a:p>
            <a:r>
              <a:rPr lang="en-US" sz="2800" i="1" dirty="0"/>
              <a:t>By Pastor </a:t>
            </a:r>
            <a:r>
              <a:rPr lang="en-US" sz="2800" i="1" dirty="0" err="1"/>
              <a:t>Baute</a:t>
            </a:r>
            <a:endParaRPr lang="en-US" sz="2800" i="1" dirty="0"/>
          </a:p>
        </p:txBody>
      </p:sp>
      <p:sp>
        <p:nvSpPr>
          <p:cNvPr id="7" name="Rectangle 6">
            <a:extLst>
              <a:ext uri="{FF2B5EF4-FFF2-40B4-BE49-F238E27FC236}">
                <a16:creationId xmlns:a16="http://schemas.microsoft.com/office/drawing/2014/main" id="{F3A6D24F-5AC7-4AE0-887A-B61B7A6CAC04}"/>
              </a:ext>
            </a:extLst>
          </p:cNvPr>
          <p:cNvSpPr/>
          <p:nvPr/>
        </p:nvSpPr>
        <p:spPr>
          <a:xfrm>
            <a:off x="293676" y="707493"/>
            <a:ext cx="5539796" cy="2369880"/>
          </a:xfrm>
          <a:prstGeom prst="rect">
            <a:avLst/>
          </a:prstGeom>
        </p:spPr>
        <p:txBody>
          <a:bodyPr wrap="square">
            <a:spAutoFit/>
          </a:bodyPr>
          <a:lstStyle/>
          <a:p>
            <a:r>
              <a:rPr lang="en-US" sz="4000" b="1" dirty="0">
                <a:solidFill>
                  <a:srgbClr val="FFC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THE MARK OF THE BEAST AND THE SEAL OF GOD</a:t>
            </a:r>
            <a:endParaRPr lang="en-US" sz="4000" dirty="0">
              <a:solidFill>
                <a:srgbClr val="FFC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r>
              <a:rPr lang="en-US" sz="2800" dirty="0">
                <a:solidFill>
                  <a:srgbClr val="FFC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(The Test of Loyalty)</a:t>
            </a:r>
          </a:p>
        </p:txBody>
      </p:sp>
    </p:spTree>
    <p:extLst>
      <p:ext uri="{BB962C8B-B14F-4D97-AF65-F5344CB8AC3E}">
        <p14:creationId xmlns:p14="http://schemas.microsoft.com/office/powerpoint/2010/main" val="4094996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B2A11-6EE0-4CF5-9B8F-CAEEB860064A}"/>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  Who will be protected through the seven last plagues?</a:t>
            </a:r>
            <a:br>
              <a:rPr lang="en-US" dirty="0">
                <a:effectLst/>
              </a:rPr>
            </a:br>
            <a:endParaRPr lang="en-US" dirty="0"/>
          </a:p>
        </p:txBody>
      </p:sp>
      <p:sp>
        <p:nvSpPr>
          <p:cNvPr id="3" name="Text Placeholder 2">
            <a:extLst>
              <a:ext uri="{FF2B5EF4-FFF2-40B4-BE49-F238E27FC236}">
                <a16:creationId xmlns:a16="http://schemas.microsoft.com/office/drawing/2014/main" id="{4898A391-677F-4D97-A8AB-840D0AF483A9}"/>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2B1E57F3-A06D-439E-81E7-87A93C1EB30F}"/>
              </a:ext>
            </a:extLst>
          </p:cNvPr>
          <p:cNvSpPr>
            <a:spLocks noGrp="1"/>
          </p:cNvSpPr>
          <p:nvPr>
            <p:ph sz="half" idx="2"/>
          </p:nvPr>
        </p:nvSpPr>
        <p:spPr>
          <a:xfrm>
            <a:off x="457200" y="1631156"/>
            <a:ext cx="5389620" cy="2963466"/>
          </a:xfrm>
        </p:spPr>
        <p:txBody>
          <a:bodyPr/>
          <a:lstStyle/>
          <a:p>
            <a:r>
              <a:rPr lang="en-US" sz="2800" b="1" i="1" dirty="0">
                <a:solidFill>
                  <a:srgbClr val="FFC000"/>
                </a:solidFill>
                <a:effectLst>
                  <a:outerShdw blurRad="38100" dist="38100" dir="2700000" algn="tl">
                    <a:srgbClr val="000000">
                      <a:alpha val="43137"/>
                    </a:srgbClr>
                  </a:outerShdw>
                </a:effectLst>
              </a:rPr>
              <a:t>Revelation 7:3</a:t>
            </a:r>
            <a:r>
              <a:rPr lang="en-US" sz="2800" b="1" dirty="0">
                <a:solidFill>
                  <a:srgbClr val="FFC000"/>
                </a:solidFill>
                <a:effectLst>
                  <a:outerShdw blurRad="38100" dist="38100" dir="2700000" algn="tl">
                    <a:srgbClr val="000000">
                      <a:alpha val="43137"/>
                    </a:srgbClr>
                  </a:outerShdw>
                </a:effectLst>
              </a:rPr>
              <a:t>  </a:t>
            </a:r>
            <a:r>
              <a:rPr lang="en-US" sz="2800" dirty="0">
                <a:solidFill>
                  <a:srgbClr val="FFC000"/>
                </a:solidFill>
                <a:effectLst>
                  <a:outerShdw blurRad="38100" dist="38100" dir="2700000" algn="tl">
                    <a:srgbClr val="000000">
                      <a:alpha val="43137"/>
                    </a:srgbClr>
                  </a:outerShdw>
                </a:effectLst>
              </a:rPr>
              <a:t> </a:t>
            </a:r>
            <a:r>
              <a:rPr lang="en-US" sz="2800" dirty="0">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Do not harm the earth, the sea, or the trees till we have </a:t>
            </a:r>
            <a:r>
              <a:rPr lang="en-US" sz="2800" i="1" u="sng" dirty="0">
                <a:solidFill>
                  <a:srgbClr val="FFC000"/>
                </a:solidFill>
                <a:effectLst>
                  <a:outerShdw blurRad="38100" dist="38100" dir="2700000" algn="tl">
                    <a:srgbClr val="000000">
                      <a:alpha val="43137"/>
                    </a:srgbClr>
                  </a:outerShdw>
                </a:effectLst>
              </a:rPr>
              <a:t>sealed</a:t>
            </a:r>
            <a:r>
              <a:rPr lang="en-US" sz="2800" i="1" dirty="0">
                <a:effectLst>
                  <a:outerShdw blurRad="38100" dist="38100" dir="2700000" algn="tl">
                    <a:srgbClr val="000000">
                      <a:alpha val="43137"/>
                    </a:srgbClr>
                  </a:outerShdw>
                </a:effectLst>
              </a:rPr>
              <a:t> the servants of our God on their foreheads</a:t>
            </a:r>
            <a:r>
              <a:rPr lang="en-US" i="1" dirty="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11E343EB-A0B1-4DA9-B6FA-E679C48E6C38}"/>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5A45A3F0-4322-48E2-ADDC-CA12672E03D5}"/>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024188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31DA7-78EE-4674-AFA3-E7397A2FE8B7}"/>
              </a:ext>
            </a:extLst>
          </p:cNvPr>
          <p:cNvSpPr>
            <a:spLocks noGrp="1"/>
          </p:cNvSpPr>
          <p:nvPr>
            <p:ph type="title"/>
          </p:nvPr>
        </p:nvSpPr>
        <p:spPr/>
        <p:txBody>
          <a:bodyPr>
            <a:normAutofit fontScale="90000"/>
          </a:bodyPr>
          <a:lstStyle/>
          <a:p>
            <a:pPr algn="l"/>
            <a:br>
              <a:rPr lang="en-US" dirty="0">
                <a:effectLst/>
              </a:rPr>
            </a:br>
            <a:r>
              <a:rPr lang="en-US" sz="3100" dirty="0">
                <a:solidFill>
                  <a:srgbClr val="00B0F0"/>
                </a:solidFill>
                <a:effectLst>
                  <a:outerShdw blurRad="38100" dist="38100" dir="2700000" algn="tl">
                    <a:srgbClr val="000000">
                      <a:alpha val="43137"/>
                    </a:srgbClr>
                  </a:outerShdw>
                </a:effectLst>
              </a:rPr>
              <a:t>2.  What is this "seal" the righteous have in their foreheads?</a:t>
            </a:r>
            <a:br>
              <a:rPr lang="en-US" sz="3100" dirty="0">
                <a:solidFill>
                  <a:srgbClr val="00B0F0"/>
                </a:solidFill>
                <a:effectLst>
                  <a:outerShdw blurRad="38100" dist="38100" dir="2700000" algn="tl">
                    <a:srgbClr val="000000">
                      <a:alpha val="43137"/>
                    </a:srgbClr>
                  </a:outerShdw>
                </a:effectLst>
              </a:rPr>
            </a:br>
            <a:endParaRPr lang="en-US" sz="3100" dirty="0">
              <a:solidFill>
                <a:srgbClr val="00B0F0"/>
              </a:solidFill>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1803677E-5411-4B1E-8965-D3F9E32D2E9E}"/>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7870840-B279-4848-B63D-3FFA4473E828}"/>
              </a:ext>
            </a:extLst>
          </p:cNvPr>
          <p:cNvSpPr>
            <a:spLocks noGrp="1"/>
          </p:cNvSpPr>
          <p:nvPr>
            <p:ph sz="half" idx="2"/>
          </p:nvPr>
        </p:nvSpPr>
        <p:spPr>
          <a:xfrm>
            <a:off x="457199" y="1631156"/>
            <a:ext cx="5316201" cy="2963466"/>
          </a:xfrm>
        </p:spPr>
        <p:txBody>
          <a:bodyPr>
            <a:normAutofit/>
          </a:bodyPr>
          <a:lstStyle/>
          <a:p>
            <a:r>
              <a:rPr lang="en-US" sz="2800" b="1" i="1" dirty="0">
                <a:solidFill>
                  <a:srgbClr val="FFC000"/>
                </a:solidFill>
                <a:effectLst>
                  <a:outerShdw blurRad="38100" dist="38100" dir="2700000" algn="tl">
                    <a:srgbClr val="000000">
                      <a:alpha val="43137"/>
                    </a:srgbClr>
                  </a:outerShdw>
                </a:effectLst>
              </a:rPr>
              <a:t>Isaiah 8:16</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Bind up the testimony, Seal the </a:t>
            </a:r>
            <a:r>
              <a:rPr lang="en-US" sz="2800" i="1" u="sng" dirty="0">
                <a:solidFill>
                  <a:srgbClr val="FF9900"/>
                </a:solidFill>
                <a:effectLst>
                  <a:outerShdw blurRad="38100" dist="38100" dir="2700000" algn="tl">
                    <a:srgbClr val="000000">
                      <a:alpha val="43137"/>
                    </a:srgbClr>
                  </a:outerShdw>
                </a:effectLst>
              </a:rPr>
              <a:t>law</a:t>
            </a:r>
            <a:r>
              <a:rPr lang="en-US" sz="2800" i="1" dirty="0">
                <a:effectLst>
                  <a:outerShdw blurRad="38100" dist="38100" dir="2700000" algn="tl">
                    <a:srgbClr val="000000">
                      <a:alpha val="43137"/>
                    </a:srgbClr>
                  </a:outerShdw>
                </a:effectLst>
              </a:rPr>
              <a:t> among my disciples.</a:t>
            </a:r>
            <a:endParaRPr lang="en-US" sz="2800" dirty="0">
              <a:effectLst>
                <a:outerShdw blurRad="38100" dist="38100" dir="2700000" algn="tl">
                  <a:srgbClr val="000000">
                    <a:alpha val="43137"/>
                  </a:srgbClr>
                </a:outerShdw>
              </a:effectLst>
            </a:endParaRPr>
          </a:p>
        </p:txBody>
      </p:sp>
      <p:sp>
        <p:nvSpPr>
          <p:cNvPr id="5" name="Text Placeholder 4">
            <a:extLst>
              <a:ext uri="{FF2B5EF4-FFF2-40B4-BE49-F238E27FC236}">
                <a16:creationId xmlns:a16="http://schemas.microsoft.com/office/drawing/2014/main" id="{22E80C9E-3195-4697-B684-B70A249FB8EA}"/>
              </a:ext>
            </a:extLst>
          </p:cNvPr>
          <p:cNvSpPr>
            <a:spLocks noGrp="1"/>
          </p:cNvSpPr>
          <p:nvPr>
            <p:ph type="body" sz="quarter" idx="3"/>
          </p:nvPr>
        </p:nvSpPr>
        <p:spPr/>
        <p:txBody>
          <a:bodyPr/>
          <a:lstStyle/>
          <a:p>
            <a:endParaRPr lang="en-US" dirty="0"/>
          </a:p>
        </p:txBody>
      </p:sp>
      <p:sp>
        <p:nvSpPr>
          <p:cNvPr id="6" name="Content Placeholder 5">
            <a:extLst>
              <a:ext uri="{FF2B5EF4-FFF2-40B4-BE49-F238E27FC236}">
                <a16:creationId xmlns:a16="http://schemas.microsoft.com/office/drawing/2014/main" id="{524227BE-589A-4B69-8027-F078FC56D4D2}"/>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74168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16970-02E7-4ECD-9856-15EA21E4233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595E9E9-E6AB-4DA2-BC9F-05382DF0328F}"/>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E4852981-828E-4980-B8E8-B17282DC0D8C}"/>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33D03DA6-343A-4CFE-A9E8-621B7A488A3D}"/>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FD73725-7D1C-4F84-A5AF-3D49DC1F8078}"/>
              </a:ext>
            </a:extLst>
          </p:cNvPr>
          <p:cNvSpPr>
            <a:spLocks noGrp="1"/>
          </p:cNvSpPr>
          <p:nvPr>
            <p:ph sz="quarter" idx="4"/>
          </p:nvPr>
        </p:nvSpPr>
        <p:spPr/>
        <p:txBody>
          <a:bodyPr/>
          <a:lstStyle/>
          <a:p>
            <a:endParaRPr lang="en-US"/>
          </a:p>
        </p:txBody>
      </p:sp>
      <p:pic>
        <p:nvPicPr>
          <p:cNvPr id="1026" name="Picture 2" descr="Related image">
            <a:extLst>
              <a:ext uri="{FF2B5EF4-FFF2-40B4-BE49-F238E27FC236}">
                <a16:creationId xmlns:a16="http://schemas.microsoft.com/office/drawing/2014/main" id="{6DC39DAB-08C2-40E9-9F5F-A96B7A4BB8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435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48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6369C-7CC9-4339-B978-AF7B50C1FC2B}"/>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3.  Which of the Ten Commandments contains all the elements of a seal?</a:t>
            </a:r>
            <a:br>
              <a:rPr lang="en-US" dirty="0">
                <a:effectLst/>
              </a:rPr>
            </a:br>
            <a:endParaRPr lang="en-US" dirty="0"/>
          </a:p>
        </p:txBody>
      </p:sp>
      <p:sp>
        <p:nvSpPr>
          <p:cNvPr id="3" name="Text Placeholder 2">
            <a:extLst>
              <a:ext uri="{FF2B5EF4-FFF2-40B4-BE49-F238E27FC236}">
                <a16:creationId xmlns:a16="http://schemas.microsoft.com/office/drawing/2014/main" id="{437B892A-2792-4282-A6CF-74156DF0AC28}"/>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0B19DD51-2CBE-4B76-9016-F086076C71A1}"/>
              </a:ext>
            </a:extLst>
          </p:cNvPr>
          <p:cNvSpPr>
            <a:spLocks noGrp="1"/>
          </p:cNvSpPr>
          <p:nvPr>
            <p:ph sz="half" idx="2"/>
          </p:nvPr>
        </p:nvSpPr>
        <p:spPr>
          <a:xfrm>
            <a:off x="457200" y="1631156"/>
            <a:ext cx="5416318" cy="2963466"/>
          </a:xfrm>
        </p:spPr>
        <p:txBody>
          <a:bodyPr>
            <a:normAutofit/>
          </a:bodyPr>
          <a:lstStyle/>
          <a:p>
            <a:r>
              <a:rPr lang="en-US" sz="2800" b="1" i="1" dirty="0">
                <a:solidFill>
                  <a:srgbClr val="FFC000"/>
                </a:solidFill>
                <a:effectLst>
                  <a:outerShdw blurRad="38100" dist="38100" dir="2700000" algn="tl">
                    <a:srgbClr val="000000">
                      <a:alpha val="43137"/>
                    </a:srgbClr>
                  </a:outerShdw>
                </a:effectLst>
              </a:rPr>
              <a:t>Exodus 20:11</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For in </a:t>
            </a:r>
            <a:r>
              <a:rPr lang="en-US" sz="2800" i="1" dirty="0">
                <a:solidFill>
                  <a:schemeClr val="bg1"/>
                </a:solidFill>
                <a:effectLst>
                  <a:outerShdw blurRad="38100" dist="38100" dir="2700000" algn="tl">
                    <a:srgbClr val="000000">
                      <a:alpha val="43137"/>
                    </a:srgbClr>
                  </a:outerShdw>
                </a:effectLst>
              </a:rPr>
              <a:t>six days </a:t>
            </a:r>
            <a:r>
              <a:rPr lang="en-US" sz="2800" i="1" dirty="0">
                <a:effectLst>
                  <a:outerShdw blurRad="38100" dist="38100" dir="2700000" algn="tl">
                    <a:srgbClr val="000000">
                      <a:alpha val="43137"/>
                    </a:srgbClr>
                  </a:outerShdw>
                </a:effectLst>
              </a:rPr>
              <a:t>the </a:t>
            </a:r>
            <a:r>
              <a:rPr lang="en-US" sz="2800" i="1" u="sng" dirty="0">
                <a:solidFill>
                  <a:srgbClr val="FF9900"/>
                </a:solidFill>
                <a:effectLst>
                  <a:outerShdw blurRad="38100" dist="38100" dir="2700000" algn="tl">
                    <a:srgbClr val="000000">
                      <a:alpha val="43137"/>
                    </a:srgbClr>
                  </a:outerShdw>
                </a:effectLst>
              </a:rPr>
              <a:t>LORD</a:t>
            </a:r>
            <a:r>
              <a:rPr lang="en-US" sz="2800" i="1" dirty="0">
                <a:solidFill>
                  <a:srgbClr val="FF9900"/>
                </a:solidFill>
                <a:effectLst>
                  <a:outerShdw blurRad="38100" dist="38100" dir="2700000" algn="tl">
                    <a:srgbClr val="000000">
                      <a:alpha val="43137"/>
                    </a:srgbClr>
                  </a:outerShdw>
                </a:effectLst>
              </a:rPr>
              <a:t> </a:t>
            </a:r>
            <a:r>
              <a:rPr lang="en-US" sz="2800" i="1" u="sng" dirty="0">
                <a:solidFill>
                  <a:srgbClr val="FF9900"/>
                </a:solidFill>
                <a:effectLst>
                  <a:outerShdw blurRad="38100" dist="38100" dir="2700000" algn="tl">
                    <a:srgbClr val="000000">
                      <a:alpha val="43137"/>
                    </a:srgbClr>
                  </a:outerShdw>
                </a:effectLst>
              </a:rPr>
              <a:t>made</a:t>
            </a:r>
            <a:r>
              <a:rPr lang="en-US" sz="2800" i="1" dirty="0">
                <a:solidFill>
                  <a:srgbClr val="FF99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the </a:t>
            </a:r>
            <a:r>
              <a:rPr lang="en-US" sz="2800" i="1" u="sng" dirty="0">
                <a:solidFill>
                  <a:srgbClr val="FF9900"/>
                </a:solidFill>
                <a:effectLst>
                  <a:outerShdw blurRad="38100" dist="38100" dir="2700000" algn="tl">
                    <a:srgbClr val="000000">
                      <a:alpha val="43137"/>
                    </a:srgbClr>
                  </a:outerShdw>
                </a:effectLst>
              </a:rPr>
              <a:t>heavens </a:t>
            </a:r>
            <a:r>
              <a:rPr lang="en-US" sz="2800" i="1" dirty="0">
                <a:solidFill>
                  <a:schemeClr val="bg1"/>
                </a:solidFill>
                <a:effectLst>
                  <a:outerShdw blurRad="38100" dist="38100" dir="2700000" algn="tl">
                    <a:srgbClr val="000000">
                      <a:alpha val="43137"/>
                    </a:srgbClr>
                  </a:outerShdw>
                </a:effectLst>
              </a:rPr>
              <a:t>and the </a:t>
            </a:r>
            <a:r>
              <a:rPr lang="en-US" sz="2800" i="1" u="sng" dirty="0">
                <a:solidFill>
                  <a:srgbClr val="FF9900"/>
                </a:solidFill>
                <a:effectLst>
                  <a:outerShdw blurRad="38100" dist="38100" dir="2700000" algn="tl">
                    <a:srgbClr val="000000">
                      <a:alpha val="43137"/>
                    </a:srgbClr>
                  </a:outerShdw>
                </a:effectLst>
              </a:rPr>
              <a:t>earth,</a:t>
            </a:r>
            <a:r>
              <a:rPr lang="en-US" sz="2800" i="1" dirty="0">
                <a:effectLst>
                  <a:outerShdw blurRad="38100" dist="38100" dir="2700000" algn="tl">
                    <a:srgbClr val="000000">
                      <a:alpha val="43137"/>
                    </a:srgbClr>
                  </a:outerShdw>
                </a:effectLst>
              </a:rPr>
              <a:t> the sea, and all that is in them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B2B5D95C-2CE8-46D4-B21C-19F34F307AA8}"/>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998EEA17-48CF-4819-9FC3-B7032518D265}"/>
              </a:ext>
            </a:extLst>
          </p:cNvPr>
          <p:cNvSpPr>
            <a:spLocks noGrp="1"/>
          </p:cNvSpPr>
          <p:nvPr>
            <p:ph sz="quarter" idx="4"/>
          </p:nvPr>
        </p:nvSpPr>
        <p:spPr/>
        <p:txBody>
          <a:bodyPr>
            <a:normAutofit/>
          </a:bodyPr>
          <a:lstStyle/>
          <a:p>
            <a:endParaRPr lang="en-US" dirty="0"/>
          </a:p>
        </p:txBody>
      </p:sp>
    </p:spTree>
    <p:extLst>
      <p:ext uri="{BB962C8B-B14F-4D97-AF65-F5344CB8AC3E}">
        <p14:creationId xmlns:p14="http://schemas.microsoft.com/office/powerpoint/2010/main" val="3979610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7D214-7DD1-44EE-8B1D-3D866BFEF065}"/>
              </a:ext>
            </a:extLst>
          </p:cNvPr>
          <p:cNvSpPr>
            <a:spLocks noGrp="1"/>
          </p:cNvSpPr>
          <p:nvPr>
            <p:ph type="title"/>
          </p:nvPr>
        </p:nvSpPr>
        <p:spPr/>
        <p:txBody>
          <a:bodyPr>
            <a:normAutofit fontScale="90000"/>
          </a:bodyPr>
          <a:lstStyle/>
          <a:p>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4.  What has God given as a special sign of His power?</a:t>
            </a:r>
            <a:br>
              <a:rPr lang="en-US" dirty="0">
                <a:effectLst/>
              </a:rPr>
            </a:br>
            <a:endParaRPr lang="en-US" dirty="0"/>
          </a:p>
        </p:txBody>
      </p:sp>
      <p:sp>
        <p:nvSpPr>
          <p:cNvPr id="3" name="Text Placeholder 2">
            <a:extLst>
              <a:ext uri="{FF2B5EF4-FFF2-40B4-BE49-F238E27FC236}">
                <a16:creationId xmlns:a16="http://schemas.microsoft.com/office/drawing/2014/main" id="{311956AC-CE51-45C6-B0B4-9B1A227C8FB9}"/>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FA01F7CC-19D3-4D9D-81AA-154373A8A36C}"/>
              </a:ext>
            </a:extLst>
          </p:cNvPr>
          <p:cNvSpPr>
            <a:spLocks noGrp="1"/>
          </p:cNvSpPr>
          <p:nvPr>
            <p:ph sz="half" idx="2"/>
          </p:nvPr>
        </p:nvSpPr>
        <p:spPr>
          <a:xfrm>
            <a:off x="457200" y="1481728"/>
            <a:ext cx="5943600" cy="3661772"/>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Ezekiel 20:12   </a:t>
            </a:r>
            <a:r>
              <a:rPr lang="en-US" sz="2800" i="1" dirty="0">
                <a:effectLst>
                  <a:outerShdw blurRad="38100" dist="38100" dir="2700000" algn="tl">
                    <a:srgbClr val="000000">
                      <a:alpha val="43137"/>
                    </a:srgbClr>
                  </a:outerShdw>
                </a:effectLst>
              </a:rPr>
              <a:t>Moreover, I also gave them My </a:t>
            </a:r>
            <a:r>
              <a:rPr lang="en-US" sz="2800" i="1" u="sng" dirty="0">
                <a:solidFill>
                  <a:srgbClr val="FF9900"/>
                </a:solidFill>
                <a:effectLst>
                  <a:outerShdw blurRad="38100" dist="38100" dir="2700000" algn="tl">
                    <a:srgbClr val="000000">
                      <a:alpha val="43137"/>
                    </a:srgbClr>
                  </a:outerShdw>
                </a:effectLst>
              </a:rPr>
              <a:t>Sabbaths</a:t>
            </a:r>
            <a:r>
              <a:rPr lang="en-US" sz="2800" i="1" dirty="0">
                <a:effectLst>
                  <a:outerShdw blurRad="38100" dist="38100" dir="2700000" algn="tl">
                    <a:srgbClr val="000000">
                      <a:alpha val="43137"/>
                    </a:srgbClr>
                  </a:outerShdw>
                </a:effectLst>
              </a:rPr>
              <a:t>, to be a </a:t>
            </a:r>
            <a:r>
              <a:rPr lang="en-US" sz="2800" i="1" u="sng" dirty="0">
                <a:solidFill>
                  <a:srgbClr val="FF9900"/>
                </a:solidFill>
                <a:effectLst>
                  <a:outerShdw blurRad="38100" dist="38100" dir="2700000" algn="tl">
                    <a:srgbClr val="000000">
                      <a:alpha val="43137"/>
                    </a:srgbClr>
                  </a:outerShdw>
                </a:effectLst>
              </a:rPr>
              <a:t>sign</a:t>
            </a:r>
            <a:r>
              <a:rPr lang="en-US" sz="2800" i="1" dirty="0">
                <a:effectLst>
                  <a:outerShdw blurRad="38100" dist="38100" dir="2700000" algn="tl">
                    <a:srgbClr val="000000">
                      <a:alpha val="43137"/>
                    </a:srgbClr>
                  </a:outerShdw>
                </a:effectLst>
              </a:rPr>
              <a:t> between them and Me, that they might know that I am the LORD who sanctifies them.</a:t>
            </a:r>
            <a:endParaRPr lang="en-US" sz="2800" dirty="0">
              <a:effectLst>
                <a:outerShdw blurRad="38100" dist="38100" dir="2700000" algn="tl">
                  <a:srgbClr val="000000">
                    <a:alpha val="43137"/>
                  </a:srgbClr>
                </a:outerShdw>
              </a:effectLst>
            </a:endParaRPr>
          </a:p>
          <a:p>
            <a:r>
              <a:rPr lang="en-US" sz="2800" b="1" i="1" dirty="0">
                <a:solidFill>
                  <a:srgbClr val="FFC000"/>
                </a:solidFill>
                <a:effectLst>
                  <a:outerShdw blurRad="38100" dist="38100" dir="2700000" algn="tl">
                    <a:srgbClr val="000000">
                      <a:alpha val="43137"/>
                    </a:srgbClr>
                  </a:outerShdw>
                </a:effectLst>
              </a:rPr>
              <a:t>Ezekiel 20:20</a:t>
            </a:r>
            <a:r>
              <a:rPr lang="en-US" sz="2800" i="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 hallow My </a:t>
            </a:r>
            <a:r>
              <a:rPr lang="en-US" sz="2800" i="1" u="sng" dirty="0">
                <a:solidFill>
                  <a:srgbClr val="FF9900"/>
                </a:solidFill>
                <a:effectLst>
                  <a:outerShdw blurRad="38100" dist="38100" dir="2700000" algn="tl">
                    <a:srgbClr val="000000">
                      <a:alpha val="43137"/>
                    </a:srgbClr>
                  </a:outerShdw>
                </a:effectLst>
              </a:rPr>
              <a:t>Sabbaths</a:t>
            </a:r>
            <a:r>
              <a:rPr lang="en-US" sz="2800" i="1" dirty="0">
                <a:effectLst>
                  <a:outerShdw blurRad="38100" dist="38100" dir="2700000" algn="tl">
                    <a:srgbClr val="000000">
                      <a:alpha val="43137"/>
                    </a:srgbClr>
                  </a:outerShdw>
                </a:effectLst>
              </a:rPr>
              <a:t>, and they will be a </a:t>
            </a:r>
            <a:r>
              <a:rPr lang="en-US" sz="2800" i="1" u="sng" dirty="0">
                <a:solidFill>
                  <a:srgbClr val="FF9900"/>
                </a:solidFill>
                <a:effectLst>
                  <a:outerShdw blurRad="38100" dist="38100" dir="2700000" algn="tl">
                    <a:srgbClr val="000000">
                      <a:alpha val="43137"/>
                    </a:srgbClr>
                  </a:outerShdw>
                </a:effectLst>
              </a:rPr>
              <a:t>sign</a:t>
            </a:r>
            <a:r>
              <a:rPr lang="en-US" sz="2800" i="1" dirty="0">
                <a:effectLst>
                  <a:outerShdw blurRad="38100" dist="38100" dir="2700000" algn="tl">
                    <a:srgbClr val="000000">
                      <a:alpha val="43137"/>
                    </a:srgbClr>
                  </a:outerShdw>
                </a:effectLst>
              </a:rPr>
              <a:t> between Me and you, that you may know that I am the LORD your God.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873A2EEB-B23B-4DE7-954C-454FF021614A}"/>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4B688054-CDE1-4558-8EB1-290DC62D3A41}"/>
              </a:ext>
            </a:extLst>
          </p:cNvPr>
          <p:cNvSpPr>
            <a:spLocks noGrp="1"/>
          </p:cNvSpPr>
          <p:nvPr>
            <p:ph sz="quarter" idx="4"/>
          </p:nvPr>
        </p:nvSpPr>
        <p:spPr>
          <a:xfrm>
            <a:off x="7201734" y="1631156"/>
            <a:ext cx="1485067" cy="2963466"/>
          </a:xfrm>
        </p:spPr>
        <p:txBody>
          <a:bodyPr>
            <a:normAutofit lnSpcReduction="10000"/>
          </a:bodyPr>
          <a:lstStyle/>
          <a:p>
            <a:endParaRPr lang="en-US" dirty="0"/>
          </a:p>
        </p:txBody>
      </p:sp>
    </p:spTree>
    <p:extLst>
      <p:ext uri="{BB962C8B-B14F-4D97-AF65-F5344CB8AC3E}">
        <p14:creationId xmlns:p14="http://schemas.microsoft.com/office/powerpoint/2010/main" val="1714748113"/>
      </p:ext>
    </p:extLst>
  </p:cSld>
  <p:clrMapOvr>
    <a:masterClrMapping/>
  </p:clrMapOvr>
</p:sld>
</file>

<file path=ppt/theme/theme1.xml><?xml version="1.0" encoding="utf-8"?>
<a:theme xmlns:a="http://schemas.openxmlformats.org/drawingml/2006/main" name="Unlocking the Mysteries of the Sanctuary -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Unlocking the Mysteries of the Sanctuary - Powerpoint  Template</Template>
  <TotalTime>3773</TotalTime>
  <Words>1176</Words>
  <Application>Microsoft Office PowerPoint</Application>
  <PresentationFormat>On-screen Show (16:9)</PresentationFormat>
  <Paragraphs>52</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Times New Roman</vt:lpstr>
      <vt:lpstr>Unlocking the Mysteries of the Sanctuary - Powerpoint  Template</vt:lpstr>
      <vt:lpstr>PowerPoint Presentation</vt:lpstr>
      <vt:lpstr>PowerPoint Presentation</vt:lpstr>
      <vt:lpstr>The Heavenly Sanctuary in the Book of Revelation</vt:lpstr>
      <vt:lpstr>By Pastor Baute</vt:lpstr>
      <vt:lpstr> 1.  Who will be protected through the seven last plagues? </vt:lpstr>
      <vt:lpstr> 2.  What is this "seal" the righteous have in their foreheads? </vt:lpstr>
      <vt:lpstr>PowerPoint Presentation</vt:lpstr>
      <vt:lpstr> 3.  Which of the Ten Commandments contains all the elements of a seal? </vt:lpstr>
      <vt:lpstr> 4.  What has God given as a special sign of His power? </vt:lpstr>
      <vt:lpstr>PowerPoint Presentation</vt:lpstr>
      <vt:lpstr> 5.  What does the second beast of Revelation 13 force all to receive? </vt:lpstr>
      <vt:lpstr> 6.  What is the mark of the beast?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7.  Is either the mark of the beast or the seal of God visible? </vt:lpstr>
      <vt:lpstr>PowerPoint Presentation</vt:lpstr>
      <vt:lpstr>8.  How does Jesus determine if we are His servants?</vt:lpstr>
      <vt:lpstr>PowerPoint Presentation</vt:lpstr>
      <vt:lpstr> 9.  Does anyone have the mark of the beast now? </vt:lpstr>
      <vt:lpstr>10.  What two things does the Antichrist power attempt to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11.  What was God's criticism of His ancient priests, or pastors? </vt:lpstr>
      <vt:lpstr> 12.  How did God's ancient leaders regard the great things of His law? </vt:lpstr>
      <vt:lpstr> 13.  What specific, solemn rebuke did God give to religious leaders regarding His holy Sabbath? </vt:lpstr>
      <vt:lpstr> 14.  What specific sin does God command His leaders to denounce? </vt:lpstr>
      <vt:lpstr>15.  When you decide to accept Jesus and fully follow Him, what happens?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Jorge</dc:creator>
  <cp:lastModifiedBy>Jorge</cp:lastModifiedBy>
  <cp:revision>53</cp:revision>
  <dcterms:created xsi:type="dcterms:W3CDTF">2018-11-16T04:48:47Z</dcterms:created>
  <dcterms:modified xsi:type="dcterms:W3CDTF">2022-07-15T19:23:37Z</dcterms:modified>
</cp:coreProperties>
</file>